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9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0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2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3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4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5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6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7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3"/>
  </p:notesMasterIdLst>
  <p:handoutMasterIdLst>
    <p:handoutMasterId r:id="rId314"/>
  </p:handoutMasterIdLst>
  <p:sldIdLst>
    <p:sldId id="256" r:id="rId2"/>
    <p:sldId id="265" r:id="rId3"/>
    <p:sldId id="268" r:id="rId4"/>
    <p:sldId id="927" r:id="rId5"/>
    <p:sldId id="269" r:id="rId6"/>
    <p:sldId id="807" r:id="rId7"/>
    <p:sldId id="856" r:id="rId8"/>
    <p:sldId id="1112" r:id="rId9"/>
    <p:sldId id="1127" r:id="rId10"/>
    <p:sldId id="820" r:id="rId11"/>
    <p:sldId id="931" r:id="rId12"/>
    <p:sldId id="874" r:id="rId13"/>
    <p:sldId id="932" r:id="rId14"/>
    <p:sldId id="934" r:id="rId15"/>
    <p:sldId id="1092" r:id="rId16"/>
    <p:sldId id="938" r:id="rId17"/>
    <p:sldId id="1113" r:id="rId18"/>
    <p:sldId id="1095" r:id="rId19"/>
    <p:sldId id="1114" r:id="rId20"/>
    <p:sldId id="940" r:id="rId21"/>
    <p:sldId id="1053" r:id="rId22"/>
    <p:sldId id="943" r:id="rId23"/>
    <p:sldId id="1100" r:id="rId24"/>
    <p:sldId id="1109" r:id="rId25"/>
    <p:sldId id="1128" r:id="rId26"/>
    <p:sldId id="875" r:id="rId27"/>
    <p:sldId id="930" r:id="rId28"/>
    <p:sldId id="944" r:id="rId29"/>
    <p:sldId id="1115" r:id="rId30"/>
    <p:sldId id="947" r:id="rId31"/>
    <p:sldId id="1129" r:id="rId32"/>
    <p:sldId id="948" r:id="rId33"/>
    <p:sldId id="1093" r:id="rId34"/>
    <p:sldId id="950" r:id="rId35"/>
    <p:sldId id="951" r:id="rId36"/>
    <p:sldId id="954" r:id="rId37"/>
    <p:sldId id="956" r:id="rId38"/>
    <p:sldId id="1130" r:id="rId39"/>
    <p:sldId id="1131" r:id="rId40"/>
    <p:sldId id="878" r:id="rId41"/>
    <p:sldId id="873" r:id="rId42"/>
    <p:sldId id="880" r:id="rId43"/>
    <p:sldId id="1132" r:id="rId44"/>
    <p:sldId id="958" r:id="rId45"/>
    <p:sldId id="966" r:id="rId46"/>
    <p:sldId id="967" r:id="rId47"/>
    <p:sldId id="961" r:id="rId48"/>
    <p:sldId id="1193" r:id="rId49"/>
    <p:sldId id="1194" r:id="rId50"/>
    <p:sldId id="1073" r:id="rId51"/>
    <p:sldId id="1133" r:id="rId52"/>
    <p:sldId id="1134" r:id="rId53"/>
    <p:sldId id="1096" r:id="rId54"/>
    <p:sldId id="1195" r:id="rId55"/>
    <p:sldId id="1196" r:id="rId56"/>
    <p:sldId id="1197" r:id="rId57"/>
    <p:sldId id="1217" r:id="rId58"/>
    <p:sldId id="957" r:id="rId59"/>
    <p:sldId id="1199" r:id="rId60"/>
    <p:sldId id="1200" r:id="rId61"/>
    <p:sldId id="1201" r:id="rId62"/>
    <p:sldId id="1203" r:id="rId63"/>
    <p:sldId id="1202" r:id="rId64"/>
    <p:sldId id="1204" r:id="rId65"/>
    <p:sldId id="1205" r:id="rId66"/>
    <p:sldId id="1207" r:id="rId67"/>
    <p:sldId id="1225" r:id="rId68"/>
    <p:sldId id="1226" r:id="rId69"/>
    <p:sldId id="1208" r:id="rId70"/>
    <p:sldId id="1209" r:id="rId71"/>
    <p:sldId id="1210" r:id="rId72"/>
    <p:sldId id="1212" r:id="rId73"/>
    <p:sldId id="1213" r:id="rId74"/>
    <p:sldId id="1227" r:id="rId75"/>
    <p:sldId id="1214" r:id="rId76"/>
    <p:sldId id="1215" r:id="rId77"/>
    <p:sldId id="1216" r:id="rId78"/>
    <p:sldId id="1218" r:id="rId79"/>
    <p:sldId id="1219" r:id="rId80"/>
    <p:sldId id="1220" r:id="rId81"/>
    <p:sldId id="1221" r:id="rId82"/>
    <p:sldId id="1222" r:id="rId83"/>
    <p:sldId id="1223" r:id="rId84"/>
    <p:sldId id="1224" r:id="rId85"/>
    <p:sldId id="829" r:id="rId86"/>
    <p:sldId id="850" r:id="rId87"/>
    <p:sldId id="830" r:id="rId88"/>
    <p:sldId id="834" r:id="rId89"/>
    <p:sldId id="1228" r:id="rId90"/>
    <p:sldId id="1135" r:id="rId91"/>
    <p:sldId id="1136" r:id="rId92"/>
    <p:sldId id="1137" r:id="rId93"/>
    <p:sldId id="965" r:id="rId94"/>
    <p:sldId id="964" r:id="rId95"/>
    <p:sldId id="968" r:id="rId96"/>
    <p:sldId id="1105" r:id="rId97"/>
    <p:sldId id="971" r:id="rId98"/>
    <p:sldId id="1230" r:id="rId99"/>
    <p:sldId id="1231" r:id="rId100"/>
    <p:sldId id="1232" r:id="rId101"/>
    <p:sldId id="1233" r:id="rId102"/>
    <p:sldId id="1229" r:id="rId103"/>
    <p:sldId id="972" r:id="rId104"/>
    <p:sldId id="1018" r:id="rId105"/>
    <p:sldId id="1138" r:id="rId106"/>
    <p:sldId id="1066" r:id="rId107"/>
    <p:sldId id="977" r:id="rId108"/>
    <p:sldId id="1139" r:id="rId109"/>
    <p:sldId id="1140" r:id="rId110"/>
    <p:sldId id="1117" r:id="rId111"/>
    <p:sldId id="1143" r:id="rId112"/>
    <p:sldId id="998" r:id="rId113"/>
    <p:sldId id="1110" r:id="rId114"/>
    <p:sldId id="1119" r:id="rId115"/>
    <p:sldId id="1148" r:id="rId116"/>
    <p:sldId id="1004" r:id="rId117"/>
    <p:sldId id="1007" r:id="rId118"/>
    <p:sldId id="1008" r:id="rId119"/>
    <p:sldId id="1149" r:id="rId120"/>
    <p:sldId id="1120" r:id="rId121"/>
    <p:sldId id="1151" r:id="rId122"/>
    <p:sldId id="1152" r:id="rId123"/>
    <p:sldId id="1153" r:id="rId124"/>
    <p:sldId id="928" r:id="rId125"/>
    <p:sldId id="1234" r:id="rId126"/>
    <p:sldId id="929" r:id="rId127"/>
    <p:sldId id="1235" r:id="rId128"/>
    <p:sldId id="1236" r:id="rId129"/>
    <p:sldId id="933" r:id="rId130"/>
    <p:sldId id="257" r:id="rId131"/>
    <p:sldId id="721" r:id="rId132"/>
    <p:sldId id="1237" r:id="rId133"/>
    <p:sldId id="935" r:id="rId134"/>
    <p:sldId id="936" r:id="rId135"/>
    <p:sldId id="939" r:id="rId136"/>
    <p:sldId id="1238" r:id="rId137"/>
    <p:sldId id="941" r:id="rId138"/>
    <p:sldId id="942" r:id="rId139"/>
    <p:sldId id="1239" r:id="rId140"/>
    <p:sldId id="1240" r:id="rId141"/>
    <p:sldId id="1241" r:id="rId142"/>
    <p:sldId id="1242" r:id="rId143"/>
    <p:sldId id="945" r:id="rId144"/>
    <p:sldId id="949" r:id="rId145"/>
    <p:sldId id="946" r:id="rId146"/>
    <p:sldId id="1243" r:id="rId147"/>
    <p:sldId id="1244" r:id="rId148"/>
    <p:sldId id="1252" r:id="rId149"/>
    <p:sldId id="1253" r:id="rId150"/>
    <p:sldId id="1255" r:id="rId151"/>
    <p:sldId id="1273" r:id="rId152"/>
    <p:sldId id="1261" r:id="rId153"/>
    <p:sldId id="1257" r:id="rId154"/>
    <p:sldId id="1258" r:id="rId155"/>
    <p:sldId id="1274" r:id="rId156"/>
    <p:sldId id="1260" r:id="rId157"/>
    <p:sldId id="952" r:id="rId158"/>
    <p:sldId id="953" r:id="rId159"/>
    <p:sldId id="955" r:id="rId160"/>
    <p:sldId id="1027" r:id="rId161"/>
    <p:sldId id="959" r:id="rId162"/>
    <p:sldId id="1022" r:id="rId163"/>
    <p:sldId id="1023" r:id="rId164"/>
    <p:sldId id="1024" r:id="rId165"/>
    <p:sldId id="1025" r:id="rId166"/>
    <p:sldId id="1026" r:id="rId167"/>
    <p:sldId id="1275" r:id="rId168"/>
    <p:sldId id="1028" r:id="rId169"/>
    <p:sldId id="1276" r:id="rId170"/>
    <p:sldId id="1277" r:id="rId171"/>
    <p:sldId id="1021" r:id="rId172"/>
    <p:sldId id="969" r:id="rId173"/>
    <p:sldId id="1278" r:id="rId174"/>
    <p:sldId id="1279" r:id="rId175"/>
    <p:sldId id="973" r:id="rId176"/>
    <p:sldId id="974" r:id="rId177"/>
    <p:sldId id="976" r:id="rId178"/>
    <p:sldId id="1280" r:id="rId179"/>
    <p:sldId id="978" r:id="rId180"/>
    <p:sldId id="979" r:id="rId181"/>
    <p:sldId id="1038" r:id="rId182"/>
    <p:sldId id="1039" r:id="rId183"/>
    <p:sldId id="1040" r:id="rId184"/>
    <p:sldId id="1041" r:id="rId185"/>
    <p:sldId id="1042" r:id="rId186"/>
    <p:sldId id="1043" r:id="rId187"/>
    <p:sldId id="1044" r:id="rId188"/>
    <p:sldId id="1045" r:id="rId189"/>
    <p:sldId id="1046" r:id="rId190"/>
    <p:sldId id="1047" r:id="rId191"/>
    <p:sldId id="1048" r:id="rId192"/>
    <p:sldId id="1049" r:id="rId193"/>
    <p:sldId id="1050" r:id="rId194"/>
    <p:sldId id="1051" r:id="rId195"/>
    <p:sldId id="1052" r:id="rId196"/>
    <p:sldId id="1281" r:id="rId197"/>
    <p:sldId id="1054" r:id="rId198"/>
    <p:sldId id="1055" r:id="rId199"/>
    <p:sldId id="1056" r:id="rId200"/>
    <p:sldId id="1057" r:id="rId201"/>
    <p:sldId id="1058" r:id="rId202"/>
    <p:sldId id="1059" r:id="rId203"/>
    <p:sldId id="1060" r:id="rId204"/>
    <p:sldId id="1061" r:id="rId205"/>
    <p:sldId id="1062" r:id="rId206"/>
    <p:sldId id="1063" r:id="rId207"/>
    <p:sldId id="1064" r:id="rId208"/>
    <p:sldId id="1065" r:id="rId209"/>
    <p:sldId id="1282" r:id="rId210"/>
    <p:sldId id="1067" r:id="rId211"/>
    <p:sldId id="1068" r:id="rId212"/>
    <p:sldId id="1069" r:id="rId213"/>
    <p:sldId id="1070" r:id="rId214"/>
    <p:sldId id="1071" r:id="rId215"/>
    <p:sldId id="1072" r:id="rId216"/>
    <p:sldId id="1283" r:id="rId217"/>
    <p:sldId id="1035" r:id="rId218"/>
    <p:sldId id="1036" r:id="rId219"/>
    <p:sldId id="1037" r:id="rId220"/>
    <p:sldId id="1074" r:id="rId221"/>
    <p:sldId id="1078" r:id="rId222"/>
    <p:sldId id="1079" r:id="rId223"/>
    <p:sldId id="1077" r:id="rId224"/>
    <p:sldId id="1080" r:id="rId225"/>
    <p:sldId id="1081" r:id="rId226"/>
    <p:sldId id="1083" r:id="rId227"/>
    <p:sldId id="1084" r:id="rId228"/>
    <p:sldId id="1085" r:id="rId229"/>
    <p:sldId id="1086" r:id="rId230"/>
    <p:sldId id="1087" r:id="rId231"/>
    <p:sldId id="1089" r:id="rId232"/>
    <p:sldId id="1090" r:id="rId233"/>
    <p:sldId id="1091" r:id="rId234"/>
    <p:sldId id="1284" r:id="rId235"/>
    <p:sldId id="1285" r:id="rId236"/>
    <p:sldId id="1286" r:id="rId237"/>
    <p:sldId id="1287" r:id="rId238"/>
    <p:sldId id="1288" r:id="rId239"/>
    <p:sldId id="1097" r:id="rId240"/>
    <p:sldId id="1289" r:id="rId241"/>
    <p:sldId id="1101" r:id="rId242"/>
    <p:sldId id="1102" r:id="rId243"/>
    <p:sldId id="1104" r:id="rId244"/>
    <p:sldId id="1290" r:id="rId245"/>
    <p:sldId id="1103" r:id="rId246"/>
    <p:sldId id="1106" r:id="rId247"/>
    <p:sldId id="1107" r:id="rId248"/>
    <p:sldId id="1108" r:id="rId249"/>
    <p:sldId id="1291" r:id="rId250"/>
    <p:sldId id="1292" r:id="rId251"/>
    <p:sldId id="1293" r:id="rId252"/>
    <p:sldId id="1116" r:id="rId253"/>
    <p:sldId id="1294" r:id="rId254"/>
    <p:sldId id="1118" r:id="rId255"/>
    <p:sldId id="1295" r:id="rId256"/>
    <p:sldId id="1296" r:id="rId257"/>
    <p:sldId id="1121" r:id="rId258"/>
    <p:sldId id="1122" r:id="rId259"/>
    <p:sldId id="1123" r:id="rId260"/>
    <p:sldId id="1124" r:id="rId261"/>
    <p:sldId id="1125" r:id="rId262"/>
    <p:sldId id="1126" r:id="rId263"/>
    <p:sldId id="1297" r:id="rId264"/>
    <p:sldId id="1298" r:id="rId265"/>
    <p:sldId id="1299" r:id="rId266"/>
    <p:sldId id="1300" r:id="rId267"/>
    <p:sldId id="1301" r:id="rId268"/>
    <p:sldId id="1302" r:id="rId269"/>
    <p:sldId id="1303" r:id="rId270"/>
    <p:sldId id="1304" r:id="rId271"/>
    <p:sldId id="1305" r:id="rId272"/>
    <p:sldId id="1307" r:id="rId273"/>
    <p:sldId id="1308" r:id="rId274"/>
    <p:sldId id="1309" r:id="rId275"/>
    <p:sldId id="1141" r:id="rId276"/>
    <p:sldId id="1310" r:id="rId277"/>
    <p:sldId id="1144" r:id="rId278"/>
    <p:sldId id="1145" r:id="rId279"/>
    <p:sldId id="1146" r:id="rId280"/>
    <p:sldId id="1147" r:id="rId281"/>
    <p:sldId id="1311" r:id="rId282"/>
    <p:sldId id="1150" r:id="rId283"/>
    <p:sldId id="1312" r:id="rId284"/>
    <p:sldId id="1313" r:id="rId285"/>
    <p:sldId id="1155" r:id="rId286"/>
    <p:sldId id="1157" r:id="rId287"/>
    <p:sldId id="1158" r:id="rId288"/>
    <p:sldId id="1160" r:id="rId289"/>
    <p:sldId id="1161" r:id="rId290"/>
    <p:sldId id="1162" r:id="rId291"/>
    <p:sldId id="1163" r:id="rId292"/>
    <p:sldId id="1164" r:id="rId293"/>
    <p:sldId id="1165" r:id="rId294"/>
    <p:sldId id="1166" r:id="rId295"/>
    <p:sldId id="1167" r:id="rId296"/>
    <p:sldId id="1168" r:id="rId297"/>
    <p:sldId id="1169" r:id="rId298"/>
    <p:sldId id="1171" r:id="rId299"/>
    <p:sldId id="1172" r:id="rId300"/>
    <p:sldId id="1262" r:id="rId301"/>
    <p:sldId id="1263" r:id="rId302"/>
    <p:sldId id="1264" r:id="rId303"/>
    <p:sldId id="1265" r:id="rId304"/>
    <p:sldId id="1266" r:id="rId305"/>
    <p:sldId id="1267" r:id="rId306"/>
    <p:sldId id="1268" r:id="rId307"/>
    <p:sldId id="1269" r:id="rId308"/>
    <p:sldId id="1270" r:id="rId309"/>
    <p:sldId id="1271" r:id="rId310"/>
    <p:sldId id="1272" r:id="rId311"/>
    <p:sldId id="264" r:id="rId312"/>
  </p:sldIdLst>
  <p:sldSz cx="12192000" cy="6858000"/>
  <p:notesSz cx="6858000" cy="9144000"/>
  <p:embeddedFontLst>
    <p:embeddedFont>
      <p:font typeface="Calibri" panose="020F0502020204030204" pitchFamily="34" charset="0"/>
      <p:regular r:id="rId315"/>
      <p:bold r:id="rId316"/>
      <p:italic r:id="rId317"/>
      <p:boldItalic r:id="rId318"/>
    </p:embeddedFont>
    <p:embeddedFont>
      <p:font typeface="Cambria" panose="02040503050406030204" pitchFamily="18" charset="0"/>
      <p:regular r:id="rId319"/>
      <p:bold r:id="rId320"/>
      <p:italic r:id="rId321"/>
      <p:boldItalic r:id="rId322"/>
    </p:embeddedFont>
    <p:embeddedFont>
      <p:font typeface="Cambria Math" panose="02040503050406030204" pitchFamily="18" charset="0"/>
      <p:regular r:id="rId323"/>
    </p:embeddedFont>
    <p:embeddedFont>
      <p:font typeface="Roboto Condensed" panose="02000000000000000000" pitchFamily="2" charset="0"/>
      <p:regular r:id="rId324"/>
      <p:bold r:id="rId325"/>
      <p:italic r:id="rId326"/>
      <p:boldItalic r:id="rId327"/>
    </p:embeddedFont>
    <p:embeddedFont>
      <p:font typeface="Roboto Condensed Light" panose="02000000000000000000" pitchFamily="2" charset="0"/>
      <p:regular r:id="rId328"/>
      <p:italic r:id="rId329"/>
    </p:embeddedFont>
    <p:embeddedFont>
      <p:font typeface="Wingdings 3" panose="05040102010807070707" pitchFamily="18" charset="2"/>
      <p:regular r:id="rId3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6fcBfpz574IcQIt8ZZffgA==" hashData="p6NSN6s5loiCuVp4PRwm2yS4ZR4/K0SB/OezzLK/4vEvHOgML8AynXBJ47NJnVIvcxYJQVTn3EmNJdP3dQUmpw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ujain39@gmail.com" initials="v" lastIdx="1" clrIdx="0">
    <p:extLst>
      <p:ext uri="{19B8F6BF-5375-455C-9EA6-DF929625EA0E}">
        <p15:presenceInfo xmlns:p15="http://schemas.microsoft.com/office/powerpoint/2012/main" userId="4e3c4d1726c659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4742"/>
    <a:srgbClr val="1282FE"/>
    <a:srgbClr val="F3E9E9"/>
    <a:srgbClr val="B14440"/>
    <a:srgbClr val="C25956"/>
    <a:srgbClr val="003366"/>
    <a:srgbClr val="000066"/>
    <a:srgbClr val="660033"/>
    <a:srgbClr val="301B9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3861" autoAdjust="0"/>
  </p:normalViewPr>
  <p:slideViewPr>
    <p:cSldViewPr snapToGrid="0">
      <p:cViewPr>
        <p:scale>
          <a:sx n="50" d="100"/>
          <a:sy n="50" d="100"/>
        </p:scale>
        <p:origin x="1698" y="348"/>
      </p:cViewPr>
      <p:guideLst/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36"/>
    </p:cViewPr>
  </p:sorterViewPr>
  <p:notesViewPr>
    <p:cSldViewPr snapToGrid="0">
      <p:cViewPr varScale="1">
        <p:scale>
          <a:sx n="47" d="100"/>
          <a:sy n="47" d="100"/>
        </p:scale>
        <p:origin x="204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font" Target="fonts/font10.fntdata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tableStyles" Target="tableStyle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font" Target="fonts/font1.fntdata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2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font" Target="fonts/font13.fnt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font" Target="fonts/font3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font" Target="fonts/font14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font" Target="fonts/font4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font" Target="fonts/font15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font" Target="fonts/font5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font" Target="fonts/font16.fntdata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font" Target="fonts/font6.fntdata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font" Target="fonts/font7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viewProps" Target="view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theme" Target="theme/theme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handoutMaster" Target="handoutMasters/handout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font" Target="fonts/font11.fntdata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font" Target="fonts/font2.fntdata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0.png"/><Relationship Id="rId1" Type="http://schemas.openxmlformats.org/officeDocument/2006/relationships/image" Target="../media/image55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79A4C1-3C93-4D5A-9651-95407BFB26E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680DC92-1257-45D5-BECF-BF20FDCCA9D1}">
      <dgm:prSet phldrT="[Text]" custT="1"/>
      <dgm:spPr/>
      <dgm:t>
        <a:bodyPr/>
        <a:lstStyle/>
        <a:p>
          <a:r>
            <a:rPr lang="en-US" sz="2800" b="1" u="sng" dirty="0"/>
            <a:t>Correlation</a:t>
          </a:r>
          <a:endParaRPr lang="en-US" sz="2800" dirty="0"/>
        </a:p>
      </dgm:t>
    </dgm:pt>
    <dgm:pt modelId="{3417C868-A724-42F6-B651-BA3185C2C3A1}" type="parTrans" cxnId="{C3264938-D613-43B3-8918-74DD2E4453D4}">
      <dgm:prSet custT="1"/>
      <dgm:spPr/>
      <dgm:t>
        <a:bodyPr/>
        <a:lstStyle/>
        <a:p>
          <a:endParaRPr lang="en-US" sz="2800"/>
        </a:p>
      </dgm:t>
    </dgm:pt>
    <dgm:pt modelId="{A3548B26-5947-457E-A57E-220DFE74DA6A}" type="sibTrans" cxnId="{C3264938-D613-43B3-8918-74DD2E4453D4}">
      <dgm:prSet/>
      <dgm:spPr/>
      <dgm:t>
        <a:bodyPr/>
        <a:lstStyle/>
        <a:p>
          <a:endParaRPr lang="en-US"/>
        </a:p>
      </dgm:t>
    </dgm:pt>
    <dgm:pt modelId="{F7449D33-B6A8-4CD6-A586-40BE47D97267}">
      <dgm:prSet phldrT="[Text]" custT="1"/>
      <dgm:spPr>
        <a:solidFill>
          <a:srgbClr val="B14440"/>
        </a:solidFill>
      </dgm:spPr>
      <dgm:t>
        <a:bodyPr/>
        <a:lstStyle/>
        <a:p>
          <a:r>
            <a:rPr lang="en-US" sz="2800" dirty="0"/>
            <a:t>Correlation Coefficient</a:t>
          </a:r>
        </a:p>
      </dgm:t>
    </dgm:pt>
    <dgm:pt modelId="{4F426EBA-E6C6-483B-AB31-7366F8EC0E22}" type="parTrans" cxnId="{840F6936-AF91-47C2-A36B-E4FC842914F3}">
      <dgm:prSet custT="1"/>
      <dgm:spPr/>
      <dgm:t>
        <a:bodyPr/>
        <a:lstStyle/>
        <a:p>
          <a:endParaRPr lang="en-US" sz="2800"/>
        </a:p>
      </dgm:t>
    </dgm:pt>
    <dgm:pt modelId="{14B6A919-8B75-41D9-B8A0-765FB34F10B0}" type="sibTrans" cxnId="{840F6936-AF91-47C2-A36B-E4FC842914F3}">
      <dgm:prSet/>
      <dgm:spPr/>
      <dgm:t>
        <a:bodyPr/>
        <a:lstStyle/>
        <a:p>
          <a:endParaRPr lang="en-US"/>
        </a:p>
      </dgm:t>
    </dgm:pt>
    <dgm:pt modelId="{842B76EB-F4CD-45E4-BBD8-93F1594D4D21}">
      <dgm:prSet phldrT="[Text]" custT="1"/>
      <dgm:spPr>
        <a:solidFill>
          <a:srgbClr val="B14440"/>
        </a:solidFill>
      </dgm:spPr>
      <dgm:t>
        <a:bodyPr/>
        <a:lstStyle/>
        <a:p>
          <a:r>
            <a:rPr lang="en-US" sz="2800" dirty="0"/>
            <a:t>Rank Correlation Coefficient</a:t>
          </a:r>
        </a:p>
      </dgm:t>
    </dgm:pt>
    <dgm:pt modelId="{97C99F88-1113-4606-A985-6B0E16A574EA}" type="parTrans" cxnId="{02A92A56-E5BF-4DF6-A892-43B810EA0047}">
      <dgm:prSet custT="1"/>
      <dgm:spPr/>
      <dgm:t>
        <a:bodyPr/>
        <a:lstStyle/>
        <a:p>
          <a:endParaRPr lang="en-US" sz="2800"/>
        </a:p>
      </dgm:t>
    </dgm:pt>
    <dgm:pt modelId="{FBB790AE-4218-4CBC-A521-827F127C963B}" type="sibTrans" cxnId="{02A92A56-E5BF-4DF6-A892-43B810EA0047}">
      <dgm:prSet/>
      <dgm:spPr/>
      <dgm:t>
        <a:bodyPr/>
        <a:lstStyle/>
        <a:p>
          <a:endParaRPr lang="en-US"/>
        </a:p>
      </dgm:t>
    </dgm:pt>
    <dgm:pt modelId="{61EB6F59-122A-4C26-BBF2-18A5B4046500}">
      <dgm:prSet phldrT="[Text]" custT="1"/>
      <dgm:spPr/>
      <dgm:t>
        <a:bodyPr/>
        <a:lstStyle/>
        <a:p>
          <a:r>
            <a:rPr lang="en-US" sz="2800" b="1" u="sng" dirty="0"/>
            <a:t>Regression</a:t>
          </a:r>
          <a:endParaRPr lang="en-US" sz="2800" dirty="0"/>
        </a:p>
      </dgm:t>
    </dgm:pt>
    <dgm:pt modelId="{7E7C6667-12F3-42C2-9D84-71069A3003B9}" type="parTrans" cxnId="{72CDA216-8D57-44B9-86F5-34EAB6CD14D8}">
      <dgm:prSet custT="1"/>
      <dgm:spPr/>
      <dgm:t>
        <a:bodyPr/>
        <a:lstStyle/>
        <a:p>
          <a:endParaRPr lang="en-US" sz="2800"/>
        </a:p>
      </dgm:t>
    </dgm:pt>
    <dgm:pt modelId="{F6F709BC-0149-441F-9428-427742BB75C7}" type="sibTrans" cxnId="{72CDA216-8D57-44B9-86F5-34EAB6CD14D8}">
      <dgm:prSet/>
      <dgm:spPr/>
      <dgm:t>
        <a:bodyPr/>
        <a:lstStyle/>
        <a:p>
          <a:endParaRPr lang="en-US"/>
        </a:p>
      </dgm:t>
    </dgm:pt>
    <dgm:pt modelId="{46E796FA-2474-4E49-AFE7-AAAE1CEA45BE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800" dirty="0"/>
            <a:t>Linear Regression</a:t>
          </a:r>
        </a:p>
      </dgm:t>
    </dgm:pt>
    <dgm:pt modelId="{E674D85B-A739-49AD-9552-D7B5F1B4FB9B}" type="parTrans" cxnId="{31E814B0-E4A3-47EB-95F9-5502D4DAC0E5}">
      <dgm:prSet custT="1"/>
      <dgm:spPr/>
      <dgm:t>
        <a:bodyPr/>
        <a:lstStyle/>
        <a:p>
          <a:endParaRPr lang="en-US" sz="2800"/>
        </a:p>
      </dgm:t>
    </dgm:pt>
    <dgm:pt modelId="{0D2514D5-A045-48D8-913D-DEC6D438A5B0}" type="sibTrans" cxnId="{31E814B0-E4A3-47EB-95F9-5502D4DAC0E5}">
      <dgm:prSet/>
      <dgm:spPr/>
      <dgm:t>
        <a:bodyPr/>
        <a:lstStyle/>
        <a:p>
          <a:endParaRPr lang="en-US"/>
        </a:p>
      </dgm:t>
    </dgm:pt>
    <dgm:pt modelId="{FBD29332-4CA0-41AB-864F-0350E17D402B}">
      <dgm:prSet phldrT="[Text]" custT="1"/>
      <dgm:spPr/>
      <dgm:t>
        <a:bodyPr/>
        <a:lstStyle/>
        <a:p>
          <a:r>
            <a:rPr lang="en-US" sz="2800" b="1" dirty="0"/>
            <a:t>Inferential Statistics</a:t>
          </a:r>
          <a:endParaRPr lang="en-US" sz="2800" dirty="0"/>
        </a:p>
      </dgm:t>
    </dgm:pt>
    <dgm:pt modelId="{366FEED1-6023-4565-9DB3-5B5703D0BDDF}" type="sibTrans" cxnId="{E4ED6BA4-C269-4F25-AD5E-8777FBD175FF}">
      <dgm:prSet/>
      <dgm:spPr/>
      <dgm:t>
        <a:bodyPr/>
        <a:lstStyle/>
        <a:p>
          <a:endParaRPr lang="en-US"/>
        </a:p>
      </dgm:t>
    </dgm:pt>
    <dgm:pt modelId="{E814D2E7-91CD-4586-B24E-3D75B5A7650F}" type="parTrans" cxnId="{E4ED6BA4-C269-4F25-AD5E-8777FBD175FF}">
      <dgm:prSet/>
      <dgm:spPr/>
      <dgm:t>
        <a:bodyPr/>
        <a:lstStyle/>
        <a:p>
          <a:endParaRPr lang="en-US"/>
        </a:p>
      </dgm:t>
    </dgm:pt>
    <dgm:pt modelId="{B8455882-B697-448C-A885-BC5610532572}">
      <dgm:prSet custT="1"/>
      <dgm:spPr/>
      <dgm:t>
        <a:bodyPr/>
        <a:lstStyle/>
        <a:p>
          <a:r>
            <a:rPr lang="en-US" sz="2800" b="1" u="sng"/>
            <a:t>Hypothesis Testing</a:t>
          </a:r>
          <a:endParaRPr lang="en-US" sz="2800" dirty="0"/>
        </a:p>
      </dgm:t>
    </dgm:pt>
    <dgm:pt modelId="{CFB2BDC5-AB78-4EBF-B422-25487C6F0A58}" type="parTrans" cxnId="{0D218A89-8E93-4D2F-9067-EF3D1FC7D643}">
      <dgm:prSet custT="1"/>
      <dgm:spPr/>
      <dgm:t>
        <a:bodyPr/>
        <a:lstStyle/>
        <a:p>
          <a:endParaRPr lang="en-US" sz="2800"/>
        </a:p>
      </dgm:t>
    </dgm:pt>
    <dgm:pt modelId="{24574CD7-20E9-4931-8E7C-EA2933C5C849}" type="sibTrans" cxnId="{0D218A89-8E93-4D2F-9067-EF3D1FC7D643}">
      <dgm:prSet/>
      <dgm:spPr/>
      <dgm:t>
        <a:bodyPr/>
        <a:lstStyle/>
        <a:p>
          <a:endParaRPr lang="en-US"/>
        </a:p>
      </dgm:t>
    </dgm:pt>
    <dgm:pt modelId="{9ECA1A74-74DE-422F-B3EB-430DC84BB1DF}">
      <dgm:prSet custT="1"/>
      <dgm:spPr>
        <a:solidFill>
          <a:srgbClr val="B14440"/>
        </a:solidFill>
      </dgm:spPr>
      <dgm:t>
        <a:bodyPr/>
        <a:lstStyle/>
        <a:p>
          <a:r>
            <a:rPr lang="en-US" sz="2800" dirty="0"/>
            <a:t>t – Test</a:t>
          </a:r>
        </a:p>
      </dgm:t>
    </dgm:pt>
    <dgm:pt modelId="{D8B6B835-3335-4773-B4F5-E03F1D0369A6}" type="parTrans" cxnId="{FFB972B3-6848-4DB2-B247-40B7946CF98B}">
      <dgm:prSet custT="1"/>
      <dgm:spPr/>
      <dgm:t>
        <a:bodyPr/>
        <a:lstStyle/>
        <a:p>
          <a:endParaRPr lang="en-US" sz="2800"/>
        </a:p>
      </dgm:t>
    </dgm:pt>
    <dgm:pt modelId="{34F753CC-7DB0-4785-B8D1-3BBF79E6BF39}" type="sibTrans" cxnId="{FFB972B3-6848-4DB2-B247-40B7946CF98B}">
      <dgm:prSet/>
      <dgm:spPr/>
      <dgm:t>
        <a:bodyPr/>
        <a:lstStyle/>
        <a:p>
          <a:endParaRPr lang="en-US"/>
        </a:p>
      </dgm:t>
    </dgm:pt>
    <dgm:pt modelId="{FE52D16B-7FDB-4A92-82B4-D826878A6207}">
      <dgm:prSet custT="1"/>
      <dgm:spPr>
        <a:solidFill>
          <a:srgbClr val="B14440"/>
        </a:solidFill>
      </dgm:spPr>
      <dgm:t>
        <a:bodyPr/>
        <a:lstStyle/>
        <a:p>
          <a:r>
            <a:rPr lang="en-US" sz="2800" dirty="0"/>
            <a:t>Z - Test</a:t>
          </a:r>
        </a:p>
      </dgm:t>
    </dgm:pt>
    <dgm:pt modelId="{713BE23D-B197-4E8E-A097-1A35C32EE2EF}" type="parTrans" cxnId="{681562D8-8EFF-44B4-9D8A-B586FEF9A062}">
      <dgm:prSet custT="1"/>
      <dgm:spPr/>
      <dgm:t>
        <a:bodyPr/>
        <a:lstStyle/>
        <a:p>
          <a:endParaRPr lang="en-US" sz="2800"/>
        </a:p>
      </dgm:t>
    </dgm:pt>
    <dgm:pt modelId="{754A91A3-DB81-4E52-8C3E-F556936D5D0A}" type="sibTrans" cxnId="{681562D8-8EFF-44B4-9D8A-B586FEF9A062}">
      <dgm:prSet/>
      <dgm:spPr/>
      <dgm:t>
        <a:bodyPr/>
        <a:lstStyle/>
        <a:p>
          <a:endParaRPr lang="en-US"/>
        </a:p>
      </dgm:t>
    </dgm:pt>
    <dgm:pt modelId="{9EBD72D7-37BB-4A69-8D54-5432272F3921}">
      <dgm:prSet custT="1"/>
      <dgm:spPr>
        <a:solidFill>
          <a:schemeClr val="accent5"/>
        </a:solidFill>
      </dgm:spPr>
      <dgm:t>
        <a:bodyPr/>
        <a:lstStyle/>
        <a:p>
          <a:r>
            <a:rPr lang="en-US" sz="2800" dirty="0"/>
            <a:t>Curve Fitting</a:t>
          </a:r>
        </a:p>
      </dgm:t>
    </dgm:pt>
    <dgm:pt modelId="{8A8531B1-FF86-4E92-B693-88ABF7F0335B}" type="parTrans" cxnId="{D4557269-79D1-4757-B778-01B399EB2B06}">
      <dgm:prSet custT="1"/>
      <dgm:spPr/>
      <dgm:t>
        <a:bodyPr/>
        <a:lstStyle/>
        <a:p>
          <a:endParaRPr lang="en-US" sz="2800"/>
        </a:p>
      </dgm:t>
    </dgm:pt>
    <dgm:pt modelId="{ACFBB41D-C312-45A6-AB20-AA3763520D3C}" type="sibTrans" cxnId="{D4557269-79D1-4757-B778-01B399EB2B06}">
      <dgm:prSet/>
      <dgm:spPr/>
      <dgm:t>
        <a:bodyPr/>
        <a:lstStyle/>
        <a:p>
          <a:endParaRPr lang="en-US"/>
        </a:p>
      </dgm:t>
    </dgm:pt>
    <dgm:pt modelId="{45ACAF11-B915-40A8-A346-C55B09077967}">
      <dgm:prSet custT="1"/>
      <dgm:spPr>
        <a:solidFill>
          <a:srgbClr val="B14440"/>
        </a:solidFill>
      </dgm:spPr>
      <dgm:t>
        <a:bodyPr/>
        <a:lstStyle/>
        <a:p>
          <a:r>
            <a:rPr lang="en-US" sz="2800" dirty="0"/>
            <a:t>Chi Square Test</a:t>
          </a:r>
        </a:p>
      </dgm:t>
    </dgm:pt>
    <dgm:pt modelId="{231F99FA-5FD0-4577-8B00-2A410717DFCC}" type="parTrans" cxnId="{0012078E-1F57-426D-A4EC-C383A821D448}">
      <dgm:prSet custT="1"/>
      <dgm:spPr/>
      <dgm:t>
        <a:bodyPr/>
        <a:lstStyle/>
        <a:p>
          <a:endParaRPr lang="en-US" sz="2800"/>
        </a:p>
      </dgm:t>
    </dgm:pt>
    <dgm:pt modelId="{6D9701E4-EFA8-41A3-B65F-333A54FD62B7}" type="sibTrans" cxnId="{0012078E-1F57-426D-A4EC-C383A821D448}">
      <dgm:prSet/>
      <dgm:spPr/>
      <dgm:t>
        <a:bodyPr/>
        <a:lstStyle/>
        <a:p>
          <a:endParaRPr lang="en-US"/>
        </a:p>
      </dgm:t>
    </dgm:pt>
    <dgm:pt modelId="{4CE28A54-F955-4C2B-9DCC-E7A86991297C}">
      <dgm:prSet custT="1"/>
      <dgm:spPr>
        <a:solidFill>
          <a:srgbClr val="B14440"/>
        </a:solidFill>
      </dgm:spPr>
      <dgm:t>
        <a:bodyPr/>
        <a:lstStyle/>
        <a:p>
          <a:r>
            <a:rPr lang="en-US" sz="2800" dirty="0"/>
            <a:t>F - Test</a:t>
          </a:r>
        </a:p>
      </dgm:t>
    </dgm:pt>
    <dgm:pt modelId="{BEA6D1C5-75BD-433E-9689-0E110EEF3A61}" type="parTrans" cxnId="{B92D2EEB-3479-47AA-991E-B2C339446A4A}">
      <dgm:prSet custT="1"/>
      <dgm:spPr/>
      <dgm:t>
        <a:bodyPr/>
        <a:lstStyle/>
        <a:p>
          <a:endParaRPr lang="en-US" sz="2800"/>
        </a:p>
      </dgm:t>
    </dgm:pt>
    <dgm:pt modelId="{2C897EE9-50CA-4F76-B152-EF981CCAE2D3}" type="sibTrans" cxnId="{B92D2EEB-3479-47AA-991E-B2C339446A4A}">
      <dgm:prSet/>
      <dgm:spPr/>
      <dgm:t>
        <a:bodyPr/>
        <a:lstStyle/>
        <a:p>
          <a:endParaRPr lang="en-US"/>
        </a:p>
      </dgm:t>
    </dgm:pt>
    <dgm:pt modelId="{CEFC2427-EF18-4371-A878-286924A1C8D4}" type="pres">
      <dgm:prSet presAssocID="{E079A4C1-3C93-4D5A-9651-95407BFB26E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2216805-1922-4492-9731-5A585644B30E}" type="pres">
      <dgm:prSet presAssocID="{FBD29332-4CA0-41AB-864F-0350E17D402B}" presName="root1" presStyleCnt="0"/>
      <dgm:spPr/>
    </dgm:pt>
    <dgm:pt modelId="{5EC79A03-2E40-4B3C-96E6-A6483958B750}" type="pres">
      <dgm:prSet presAssocID="{FBD29332-4CA0-41AB-864F-0350E17D402B}" presName="LevelOneTextNode" presStyleLbl="node0" presStyleIdx="0" presStyleCnt="1">
        <dgm:presLayoutVars>
          <dgm:chPref val="3"/>
        </dgm:presLayoutVars>
      </dgm:prSet>
      <dgm:spPr/>
    </dgm:pt>
    <dgm:pt modelId="{E82C4A34-91BB-4D92-8B2C-E92ABD2A53AC}" type="pres">
      <dgm:prSet presAssocID="{FBD29332-4CA0-41AB-864F-0350E17D402B}" presName="level2hierChild" presStyleCnt="0"/>
      <dgm:spPr/>
    </dgm:pt>
    <dgm:pt modelId="{2BECC748-E082-4EF4-8FC7-EF79EC8DCB28}" type="pres">
      <dgm:prSet presAssocID="{3417C868-A724-42F6-B651-BA3185C2C3A1}" presName="conn2-1" presStyleLbl="parChTrans1D2" presStyleIdx="0" presStyleCnt="3"/>
      <dgm:spPr/>
    </dgm:pt>
    <dgm:pt modelId="{95EA7604-1BC4-4105-80BE-7591C4169EB9}" type="pres">
      <dgm:prSet presAssocID="{3417C868-A724-42F6-B651-BA3185C2C3A1}" presName="connTx" presStyleLbl="parChTrans1D2" presStyleIdx="0" presStyleCnt="3"/>
      <dgm:spPr/>
    </dgm:pt>
    <dgm:pt modelId="{6CB5666F-3126-45A9-AEE6-27C3D4C46E1E}" type="pres">
      <dgm:prSet presAssocID="{8680DC92-1257-45D5-BECF-BF20FDCCA9D1}" presName="root2" presStyleCnt="0"/>
      <dgm:spPr/>
    </dgm:pt>
    <dgm:pt modelId="{9D3A7FC3-4D44-4BA3-8A85-4C999FCFA295}" type="pres">
      <dgm:prSet presAssocID="{8680DC92-1257-45D5-BECF-BF20FDCCA9D1}" presName="LevelTwoTextNode" presStyleLbl="node2" presStyleIdx="0" presStyleCnt="3" custScaleX="165533">
        <dgm:presLayoutVars>
          <dgm:chPref val="3"/>
        </dgm:presLayoutVars>
      </dgm:prSet>
      <dgm:spPr/>
    </dgm:pt>
    <dgm:pt modelId="{9242891A-57A5-4084-AD1E-FA4F046BB9C4}" type="pres">
      <dgm:prSet presAssocID="{8680DC92-1257-45D5-BECF-BF20FDCCA9D1}" presName="level3hierChild" presStyleCnt="0"/>
      <dgm:spPr/>
    </dgm:pt>
    <dgm:pt modelId="{57CD5811-3B4C-4482-8E58-A7C78D76C43E}" type="pres">
      <dgm:prSet presAssocID="{4F426EBA-E6C6-483B-AB31-7366F8EC0E22}" presName="conn2-1" presStyleLbl="parChTrans1D3" presStyleIdx="0" presStyleCnt="8"/>
      <dgm:spPr/>
    </dgm:pt>
    <dgm:pt modelId="{D5A783E3-39D1-4FF4-BBB3-55E124822D6C}" type="pres">
      <dgm:prSet presAssocID="{4F426EBA-E6C6-483B-AB31-7366F8EC0E22}" presName="connTx" presStyleLbl="parChTrans1D3" presStyleIdx="0" presStyleCnt="8"/>
      <dgm:spPr/>
    </dgm:pt>
    <dgm:pt modelId="{C67CA43A-7DDD-4BA7-8200-369859F17185}" type="pres">
      <dgm:prSet presAssocID="{F7449D33-B6A8-4CD6-A586-40BE47D97267}" presName="root2" presStyleCnt="0"/>
      <dgm:spPr/>
    </dgm:pt>
    <dgm:pt modelId="{12FFADAC-4B4A-41BE-ACA9-1D15F1D55FF0}" type="pres">
      <dgm:prSet presAssocID="{F7449D33-B6A8-4CD6-A586-40BE47D97267}" presName="LevelTwoTextNode" presStyleLbl="node3" presStyleIdx="0" presStyleCnt="8" custScaleX="211473">
        <dgm:presLayoutVars>
          <dgm:chPref val="3"/>
        </dgm:presLayoutVars>
      </dgm:prSet>
      <dgm:spPr/>
    </dgm:pt>
    <dgm:pt modelId="{BDBF719F-D72B-432D-9A31-AE743D330FA8}" type="pres">
      <dgm:prSet presAssocID="{F7449D33-B6A8-4CD6-A586-40BE47D97267}" presName="level3hierChild" presStyleCnt="0"/>
      <dgm:spPr/>
    </dgm:pt>
    <dgm:pt modelId="{76E278D8-2DB1-4FBD-A027-8A43BA50C9AD}" type="pres">
      <dgm:prSet presAssocID="{97C99F88-1113-4606-A985-6B0E16A574EA}" presName="conn2-1" presStyleLbl="parChTrans1D3" presStyleIdx="1" presStyleCnt="8"/>
      <dgm:spPr/>
    </dgm:pt>
    <dgm:pt modelId="{70DF5645-DE9F-4D4B-A41A-F8330345CEB5}" type="pres">
      <dgm:prSet presAssocID="{97C99F88-1113-4606-A985-6B0E16A574EA}" presName="connTx" presStyleLbl="parChTrans1D3" presStyleIdx="1" presStyleCnt="8"/>
      <dgm:spPr/>
    </dgm:pt>
    <dgm:pt modelId="{5D66ED3D-CA5C-49C2-A025-38DD1B949E37}" type="pres">
      <dgm:prSet presAssocID="{842B76EB-F4CD-45E4-BBD8-93F1594D4D21}" presName="root2" presStyleCnt="0"/>
      <dgm:spPr/>
    </dgm:pt>
    <dgm:pt modelId="{F3FE7014-DCFD-416A-B907-1F15B85AD4CE}" type="pres">
      <dgm:prSet presAssocID="{842B76EB-F4CD-45E4-BBD8-93F1594D4D21}" presName="LevelTwoTextNode" presStyleLbl="node3" presStyleIdx="1" presStyleCnt="8" custScaleX="211473">
        <dgm:presLayoutVars>
          <dgm:chPref val="3"/>
        </dgm:presLayoutVars>
      </dgm:prSet>
      <dgm:spPr/>
    </dgm:pt>
    <dgm:pt modelId="{D3A04E53-B794-4C50-98DD-AD9BB43FC1A5}" type="pres">
      <dgm:prSet presAssocID="{842B76EB-F4CD-45E4-BBD8-93F1594D4D21}" presName="level3hierChild" presStyleCnt="0"/>
      <dgm:spPr/>
    </dgm:pt>
    <dgm:pt modelId="{1F977605-4724-4FAE-90A0-241B56E79D6C}" type="pres">
      <dgm:prSet presAssocID="{7E7C6667-12F3-42C2-9D84-71069A3003B9}" presName="conn2-1" presStyleLbl="parChTrans1D2" presStyleIdx="1" presStyleCnt="3"/>
      <dgm:spPr/>
    </dgm:pt>
    <dgm:pt modelId="{56BB601C-1261-4494-853B-DAC654959494}" type="pres">
      <dgm:prSet presAssocID="{7E7C6667-12F3-42C2-9D84-71069A3003B9}" presName="connTx" presStyleLbl="parChTrans1D2" presStyleIdx="1" presStyleCnt="3"/>
      <dgm:spPr/>
    </dgm:pt>
    <dgm:pt modelId="{070ECFE8-3D54-418E-97B1-83EEF894D4B5}" type="pres">
      <dgm:prSet presAssocID="{61EB6F59-122A-4C26-BBF2-18A5B4046500}" presName="root2" presStyleCnt="0"/>
      <dgm:spPr/>
    </dgm:pt>
    <dgm:pt modelId="{4FDC5538-ECFD-438B-898B-C8AAF6CB57B0}" type="pres">
      <dgm:prSet presAssocID="{61EB6F59-122A-4C26-BBF2-18A5B4046500}" presName="LevelTwoTextNode" presStyleLbl="node2" presStyleIdx="1" presStyleCnt="3" custScaleX="165533">
        <dgm:presLayoutVars>
          <dgm:chPref val="3"/>
        </dgm:presLayoutVars>
      </dgm:prSet>
      <dgm:spPr/>
    </dgm:pt>
    <dgm:pt modelId="{CEF83945-AE7F-45E6-86E0-163736C54110}" type="pres">
      <dgm:prSet presAssocID="{61EB6F59-122A-4C26-BBF2-18A5B4046500}" presName="level3hierChild" presStyleCnt="0"/>
      <dgm:spPr/>
    </dgm:pt>
    <dgm:pt modelId="{6948C841-4BA5-43C0-93EA-7EC2AFE16AEE}" type="pres">
      <dgm:prSet presAssocID="{E674D85B-A739-49AD-9552-D7B5F1B4FB9B}" presName="conn2-1" presStyleLbl="parChTrans1D3" presStyleIdx="2" presStyleCnt="8"/>
      <dgm:spPr/>
    </dgm:pt>
    <dgm:pt modelId="{C68642AB-C678-422F-8AD9-CEA2C6421B8D}" type="pres">
      <dgm:prSet presAssocID="{E674D85B-A739-49AD-9552-D7B5F1B4FB9B}" presName="connTx" presStyleLbl="parChTrans1D3" presStyleIdx="2" presStyleCnt="8"/>
      <dgm:spPr/>
    </dgm:pt>
    <dgm:pt modelId="{E517C6E1-2154-42A0-8EB6-EF7FC26F8106}" type="pres">
      <dgm:prSet presAssocID="{46E796FA-2474-4E49-AFE7-AAAE1CEA45BE}" presName="root2" presStyleCnt="0"/>
      <dgm:spPr/>
    </dgm:pt>
    <dgm:pt modelId="{E9BF5D78-4682-43FA-9D74-E79971406B7B}" type="pres">
      <dgm:prSet presAssocID="{46E796FA-2474-4E49-AFE7-AAAE1CEA45BE}" presName="LevelTwoTextNode" presStyleLbl="node3" presStyleIdx="2" presStyleCnt="8" custScaleX="211473">
        <dgm:presLayoutVars>
          <dgm:chPref val="3"/>
        </dgm:presLayoutVars>
      </dgm:prSet>
      <dgm:spPr/>
    </dgm:pt>
    <dgm:pt modelId="{44F4B21D-9C82-4805-9588-476E81A68BBF}" type="pres">
      <dgm:prSet presAssocID="{46E796FA-2474-4E49-AFE7-AAAE1CEA45BE}" presName="level3hierChild" presStyleCnt="0"/>
      <dgm:spPr/>
    </dgm:pt>
    <dgm:pt modelId="{57ED6F44-CA02-424C-8337-521C22BBA932}" type="pres">
      <dgm:prSet presAssocID="{8A8531B1-FF86-4E92-B693-88ABF7F0335B}" presName="conn2-1" presStyleLbl="parChTrans1D3" presStyleIdx="3" presStyleCnt="8"/>
      <dgm:spPr/>
    </dgm:pt>
    <dgm:pt modelId="{9A09662D-6226-4DB7-A1FB-7BD9E1AB34BB}" type="pres">
      <dgm:prSet presAssocID="{8A8531B1-FF86-4E92-B693-88ABF7F0335B}" presName="connTx" presStyleLbl="parChTrans1D3" presStyleIdx="3" presStyleCnt="8"/>
      <dgm:spPr/>
    </dgm:pt>
    <dgm:pt modelId="{68CC54D9-58D7-40E4-951E-A4477FACADCD}" type="pres">
      <dgm:prSet presAssocID="{9EBD72D7-37BB-4A69-8D54-5432272F3921}" presName="root2" presStyleCnt="0"/>
      <dgm:spPr/>
    </dgm:pt>
    <dgm:pt modelId="{053B944D-73A6-4CE8-9EE8-30270E92EE83}" type="pres">
      <dgm:prSet presAssocID="{9EBD72D7-37BB-4A69-8D54-5432272F3921}" presName="LevelTwoTextNode" presStyleLbl="node3" presStyleIdx="3" presStyleCnt="8" custScaleX="211473">
        <dgm:presLayoutVars>
          <dgm:chPref val="3"/>
        </dgm:presLayoutVars>
      </dgm:prSet>
      <dgm:spPr/>
    </dgm:pt>
    <dgm:pt modelId="{998CA988-72BB-48FA-B91B-CDB5AB4CD384}" type="pres">
      <dgm:prSet presAssocID="{9EBD72D7-37BB-4A69-8D54-5432272F3921}" presName="level3hierChild" presStyleCnt="0"/>
      <dgm:spPr/>
    </dgm:pt>
    <dgm:pt modelId="{0FAF362C-3BC9-4C3D-8C62-5A9965223D18}" type="pres">
      <dgm:prSet presAssocID="{CFB2BDC5-AB78-4EBF-B422-25487C6F0A58}" presName="conn2-1" presStyleLbl="parChTrans1D2" presStyleIdx="2" presStyleCnt="3"/>
      <dgm:spPr/>
    </dgm:pt>
    <dgm:pt modelId="{FB82F6E0-E172-4781-A966-6F3AB2735334}" type="pres">
      <dgm:prSet presAssocID="{CFB2BDC5-AB78-4EBF-B422-25487C6F0A58}" presName="connTx" presStyleLbl="parChTrans1D2" presStyleIdx="2" presStyleCnt="3"/>
      <dgm:spPr/>
    </dgm:pt>
    <dgm:pt modelId="{79FFA43B-65AC-4B9A-B812-0FAD03BEB425}" type="pres">
      <dgm:prSet presAssocID="{B8455882-B697-448C-A885-BC5610532572}" presName="root2" presStyleCnt="0"/>
      <dgm:spPr/>
    </dgm:pt>
    <dgm:pt modelId="{CD69D2F8-283B-4D0A-9743-B7F1464F6DB9}" type="pres">
      <dgm:prSet presAssocID="{B8455882-B697-448C-A885-BC5610532572}" presName="LevelTwoTextNode" presStyleLbl="node2" presStyleIdx="2" presStyleCnt="3" custScaleX="165533">
        <dgm:presLayoutVars>
          <dgm:chPref val="3"/>
        </dgm:presLayoutVars>
      </dgm:prSet>
      <dgm:spPr/>
    </dgm:pt>
    <dgm:pt modelId="{4307D5C9-CB72-4D64-B997-8EB24D365B6F}" type="pres">
      <dgm:prSet presAssocID="{B8455882-B697-448C-A885-BC5610532572}" presName="level3hierChild" presStyleCnt="0"/>
      <dgm:spPr/>
    </dgm:pt>
    <dgm:pt modelId="{3CB65087-B2C7-4512-B83C-EE7CB3255E2F}" type="pres">
      <dgm:prSet presAssocID="{713BE23D-B197-4E8E-A097-1A35C32EE2EF}" presName="conn2-1" presStyleLbl="parChTrans1D3" presStyleIdx="4" presStyleCnt="8"/>
      <dgm:spPr/>
    </dgm:pt>
    <dgm:pt modelId="{06AC4258-71B6-4F62-854B-0951A3F0087D}" type="pres">
      <dgm:prSet presAssocID="{713BE23D-B197-4E8E-A097-1A35C32EE2EF}" presName="connTx" presStyleLbl="parChTrans1D3" presStyleIdx="4" presStyleCnt="8"/>
      <dgm:spPr/>
    </dgm:pt>
    <dgm:pt modelId="{B6716283-71AE-4320-AC2C-E1BB2CB1ABBC}" type="pres">
      <dgm:prSet presAssocID="{FE52D16B-7FDB-4A92-82B4-D826878A6207}" presName="root2" presStyleCnt="0"/>
      <dgm:spPr/>
    </dgm:pt>
    <dgm:pt modelId="{674E6A40-A5B8-409A-8B13-3D8B52D023FD}" type="pres">
      <dgm:prSet presAssocID="{FE52D16B-7FDB-4A92-82B4-D826878A6207}" presName="LevelTwoTextNode" presStyleLbl="node3" presStyleIdx="4" presStyleCnt="8" custScaleX="211473">
        <dgm:presLayoutVars>
          <dgm:chPref val="3"/>
        </dgm:presLayoutVars>
      </dgm:prSet>
      <dgm:spPr/>
    </dgm:pt>
    <dgm:pt modelId="{24D18A2B-3C53-41EF-A26C-A446AACE9595}" type="pres">
      <dgm:prSet presAssocID="{FE52D16B-7FDB-4A92-82B4-D826878A6207}" presName="level3hierChild" presStyleCnt="0"/>
      <dgm:spPr/>
    </dgm:pt>
    <dgm:pt modelId="{59CE0662-B62E-4154-A706-48186BF21A37}" type="pres">
      <dgm:prSet presAssocID="{D8B6B835-3335-4773-B4F5-E03F1D0369A6}" presName="conn2-1" presStyleLbl="parChTrans1D3" presStyleIdx="5" presStyleCnt="8"/>
      <dgm:spPr/>
    </dgm:pt>
    <dgm:pt modelId="{4E1A96DE-D2B4-488D-BEC4-4E67FFEC6A13}" type="pres">
      <dgm:prSet presAssocID="{D8B6B835-3335-4773-B4F5-E03F1D0369A6}" presName="connTx" presStyleLbl="parChTrans1D3" presStyleIdx="5" presStyleCnt="8"/>
      <dgm:spPr/>
    </dgm:pt>
    <dgm:pt modelId="{3996BD34-3F9C-40F8-B751-76119A6BC168}" type="pres">
      <dgm:prSet presAssocID="{9ECA1A74-74DE-422F-B3EB-430DC84BB1DF}" presName="root2" presStyleCnt="0"/>
      <dgm:spPr/>
    </dgm:pt>
    <dgm:pt modelId="{7C2006F4-07A1-42B5-8DDB-95B737D4D6E5}" type="pres">
      <dgm:prSet presAssocID="{9ECA1A74-74DE-422F-B3EB-430DC84BB1DF}" presName="LevelTwoTextNode" presStyleLbl="node3" presStyleIdx="5" presStyleCnt="8" custScaleX="211473">
        <dgm:presLayoutVars>
          <dgm:chPref val="3"/>
        </dgm:presLayoutVars>
      </dgm:prSet>
      <dgm:spPr/>
    </dgm:pt>
    <dgm:pt modelId="{5C1E94D4-FCAB-4BDE-86A1-52798523DD7A}" type="pres">
      <dgm:prSet presAssocID="{9ECA1A74-74DE-422F-B3EB-430DC84BB1DF}" presName="level3hierChild" presStyleCnt="0"/>
      <dgm:spPr/>
    </dgm:pt>
    <dgm:pt modelId="{301F455A-5EF6-4365-AE49-7BEB79E8E1DF}" type="pres">
      <dgm:prSet presAssocID="{BEA6D1C5-75BD-433E-9689-0E110EEF3A61}" presName="conn2-1" presStyleLbl="parChTrans1D3" presStyleIdx="6" presStyleCnt="8"/>
      <dgm:spPr/>
    </dgm:pt>
    <dgm:pt modelId="{6482165B-FDF0-46D2-9B3B-4DEC3AD3D2BE}" type="pres">
      <dgm:prSet presAssocID="{BEA6D1C5-75BD-433E-9689-0E110EEF3A61}" presName="connTx" presStyleLbl="parChTrans1D3" presStyleIdx="6" presStyleCnt="8"/>
      <dgm:spPr/>
    </dgm:pt>
    <dgm:pt modelId="{67721E9F-458E-4834-A6A8-A4E04D94E1E0}" type="pres">
      <dgm:prSet presAssocID="{4CE28A54-F955-4C2B-9DCC-E7A86991297C}" presName="root2" presStyleCnt="0"/>
      <dgm:spPr/>
    </dgm:pt>
    <dgm:pt modelId="{1AB7745A-BC6D-4AEF-9413-09E9FD0BE70C}" type="pres">
      <dgm:prSet presAssocID="{4CE28A54-F955-4C2B-9DCC-E7A86991297C}" presName="LevelTwoTextNode" presStyleLbl="node3" presStyleIdx="6" presStyleCnt="8" custScaleX="211473">
        <dgm:presLayoutVars>
          <dgm:chPref val="3"/>
        </dgm:presLayoutVars>
      </dgm:prSet>
      <dgm:spPr/>
    </dgm:pt>
    <dgm:pt modelId="{0BDB334B-B057-45A5-B134-025749CDD4C1}" type="pres">
      <dgm:prSet presAssocID="{4CE28A54-F955-4C2B-9DCC-E7A86991297C}" presName="level3hierChild" presStyleCnt="0"/>
      <dgm:spPr/>
    </dgm:pt>
    <dgm:pt modelId="{F438BCAC-23C3-4932-AAB2-39310585EFF8}" type="pres">
      <dgm:prSet presAssocID="{231F99FA-5FD0-4577-8B00-2A410717DFCC}" presName="conn2-1" presStyleLbl="parChTrans1D3" presStyleIdx="7" presStyleCnt="8"/>
      <dgm:spPr/>
    </dgm:pt>
    <dgm:pt modelId="{1BCC73D7-BF41-4434-8691-BB6B371AC740}" type="pres">
      <dgm:prSet presAssocID="{231F99FA-5FD0-4577-8B00-2A410717DFCC}" presName="connTx" presStyleLbl="parChTrans1D3" presStyleIdx="7" presStyleCnt="8"/>
      <dgm:spPr/>
    </dgm:pt>
    <dgm:pt modelId="{F29B2872-7ACD-4106-BEA9-F6A4EC20B53D}" type="pres">
      <dgm:prSet presAssocID="{45ACAF11-B915-40A8-A346-C55B09077967}" presName="root2" presStyleCnt="0"/>
      <dgm:spPr/>
    </dgm:pt>
    <dgm:pt modelId="{CE060C20-7370-47A5-8DCB-2B795E09C899}" type="pres">
      <dgm:prSet presAssocID="{45ACAF11-B915-40A8-A346-C55B09077967}" presName="LevelTwoTextNode" presStyleLbl="node3" presStyleIdx="7" presStyleCnt="8" custScaleX="211473">
        <dgm:presLayoutVars>
          <dgm:chPref val="3"/>
        </dgm:presLayoutVars>
      </dgm:prSet>
      <dgm:spPr/>
    </dgm:pt>
    <dgm:pt modelId="{8210B729-DDE6-43DD-AFD3-0F7801BEF970}" type="pres">
      <dgm:prSet presAssocID="{45ACAF11-B915-40A8-A346-C55B09077967}" presName="level3hierChild" presStyleCnt="0"/>
      <dgm:spPr/>
    </dgm:pt>
  </dgm:ptLst>
  <dgm:cxnLst>
    <dgm:cxn modelId="{EB0B0509-EEFF-48A1-A535-7016916B4E4A}" type="presOf" srcId="{3417C868-A724-42F6-B651-BA3185C2C3A1}" destId="{2BECC748-E082-4EF4-8FC7-EF79EC8DCB28}" srcOrd="0" destOrd="0" presId="urn:microsoft.com/office/officeart/2008/layout/HorizontalMultiLevelHierarchy"/>
    <dgm:cxn modelId="{BA920B09-4F3B-4427-B81F-2B2BA94B0773}" type="presOf" srcId="{F7449D33-B6A8-4CD6-A586-40BE47D97267}" destId="{12FFADAC-4B4A-41BE-ACA9-1D15F1D55FF0}" srcOrd="0" destOrd="0" presId="urn:microsoft.com/office/officeart/2008/layout/HorizontalMultiLevelHierarchy"/>
    <dgm:cxn modelId="{12C2B40C-6B4F-4BDA-BBAF-07B35C0045E1}" type="presOf" srcId="{D8B6B835-3335-4773-B4F5-E03F1D0369A6}" destId="{59CE0662-B62E-4154-A706-48186BF21A37}" srcOrd="0" destOrd="0" presId="urn:microsoft.com/office/officeart/2008/layout/HorizontalMultiLevelHierarchy"/>
    <dgm:cxn modelId="{3A1A820D-3387-4C5D-8AB8-44E8EF298091}" type="presOf" srcId="{46E796FA-2474-4E49-AFE7-AAAE1CEA45BE}" destId="{E9BF5D78-4682-43FA-9D74-E79971406B7B}" srcOrd="0" destOrd="0" presId="urn:microsoft.com/office/officeart/2008/layout/HorizontalMultiLevelHierarchy"/>
    <dgm:cxn modelId="{126A2014-4536-46AA-A1E5-0E57CC021B41}" type="presOf" srcId="{8A8531B1-FF86-4E92-B693-88ABF7F0335B}" destId="{57ED6F44-CA02-424C-8337-521C22BBA932}" srcOrd="0" destOrd="0" presId="urn:microsoft.com/office/officeart/2008/layout/HorizontalMultiLevelHierarchy"/>
    <dgm:cxn modelId="{72CDA216-8D57-44B9-86F5-34EAB6CD14D8}" srcId="{FBD29332-4CA0-41AB-864F-0350E17D402B}" destId="{61EB6F59-122A-4C26-BBF2-18A5B4046500}" srcOrd="1" destOrd="0" parTransId="{7E7C6667-12F3-42C2-9D84-71069A3003B9}" sibTransId="{F6F709BC-0149-441F-9428-427742BB75C7}"/>
    <dgm:cxn modelId="{97FBDB1B-FD4E-4B5A-8064-A4CC3C00C645}" type="presOf" srcId="{CFB2BDC5-AB78-4EBF-B422-25487C6F0A58}" destId="{0FAF362C-3BC9-4C3D-8C62-5A9965223D18}" srcOrd="0" destOrd="0" presId="urn:microsoft.com/office/officeart/2008/layout/HorizontalMultiLevelHierarchy"/>
    <dgm:cxn modelId="{840F6936-AF91-47C2-A36B-E4FC842914F3}" srcId="{8680DC92-1257-45D5-BECF-BF20FDCCA9D1}" destId="{F7449D33-B6A8-4CD6-A586-40BE47D97267}" srcOrd="0" destOrd="0" parTransId="{4F426EBA-E6C6-483B-AB31-7366F8EC0E22}" sibTransId="{14B6A919-8B75-41D9-B8A0-765FB34F10B0}"/>
    <dgm:cxn modelId="{C3264938-D613-43B3-8918-74DD2E4453D4}" srcId="{FBD29332-4CA0-41AB-864F-0350E17D402B}" destId="{8680DC92-1257-45D5-BECF-BF20FDCCA9D1}" srcOrd="0" destOrd="0" parTransId="{3417C868-A724-42F6-B651-BA3185C2C3A1}" sibTransId="{A3548B26-5947-457E-A57E-220DFE74DA6A}"/>
    <dgm:cxn modelId="{782DC139-FBCE-4DB2-B55D-7A8B0497F834}" type="presOf" srcId="{231F99FA-5FD0-4577-8B00-2A410717DFCC}" destId="{1BCC73D7-BF41-4434-8691-BB6B371AC740}" srcOrd="1" destOrd="0" presId="urn:microsoft.com/office/officeart/2008/layout/HorizontalMultiLevelHierarchy"/>
    <dgm:cxn modelId="{7F622C3C-7964-4CBF-B68D-D15CA8393A5A}" type="presOf" srcId="{61EB6F59-122A-4C26-BBF2-18A5B4046500}" destId="{4FDC5538-ECFD-438B-898B-C8AAF6CB57B0}" srcOrd="0" destOrd="0" presId="urn:microsoft.com/office/officeart/2008/layout/HorizontalMultiLevelHierarchy"/>
    <dgm:cxn modelId="{8E52D93C-5720-47C6-80C7-922D7B6EFE71}" type="presOf" srcId="{3417C868-A724-42F6-B651-BA3185C2C3A1}" destId="{95EA7604-1BC4-4105-80BE-7591C4169EB9}" srcOrd="1" destOrd="0" presId="urn:microsoft.com/office/officeart/2008/layout/HorizontalMultiLevelHierarchy"/>
    <dgm:cxn modelId="{56423A3E-9506-4C8F-A235-C52666980422}" type="presOf" srcId="{8A8531B1-FF86-4E92-B693-88ABF7F0335B}" destId="{9A09662D-6226-4DB7-A1FB-7BD9E1AB34BB}" srcOrd="1" destOrd="0" presId="urn:microsoft.com/office/officeart/2008/layout/HorizontalMultiLevelHierarchy"/>
    <dgm:cxn modelId="{98493E40-8932-4501-9FFB-E605892DB4E6}" type="presOf" srcId="{97C99F88-1113-4606-A985-6B0E16A574EA}" destId="{70DF5645-DE9F-4D4B-A41A-F8330345CEB5}" srcOrd="1" destOrd="0" presId="urn:microsoft.com/office/officeart/2008/layout/HorizontalMultiLevelHierarchy"/>
    <dgm:cxn modelId="{6E98245C-9661-472D-9EE9-5C40B39A0BB3}" type="presOf" srcId="{BEA6D1C5-75BD-433E-9689-0E110EEF3A61}" destId="{6482165B-FDF0-46D2-9B3B-4DEC3AD3D2BE}" srcOrd="1" destOrd="0" presId="urn:microsoft.com/office/officeart/2008/layout/HorizontalMultiLevelHierarchy"/>
    <dgm:cxn modelId="{72C9FA60-43E8-47EE-AAC5-13E225D95C0D}" type="presOf" srcId="{713BE23D-B197-4E8E-A097-1A35C32EE2EF}" destId="{3CB65087-B2C7-4512-B83C-EE7CB3255E2F}" srcOrd="0" destOrd="0" presId="urn:microsoft.com/office/officeart/2008/layout/HorizontalMultiLevelHierarchy"/>
    <dgm:cxn modelId="{0E0E2342-F6D4-41CB-B3E3-3A514859687D}" type="presOf" srcId="{E674D85B-A739-49AD-9552-D7B5F1B4FB9B}" destId="{C68642AB-C678-422F-8AD9-CEA2C6421B8D}" srcOrd="1" destOrd="0" presId="urn:microsoft.com/office/officeart/2008/layout/HorizontalMultiLevelHierarchy"/>
    <dgm:cxn modelId="{D4557269-79D1-4757-B778-01B399EB2B06}" srcId="{61EB6F59-122A-4C26-BBF2-18A5B4046500}" destId="{9EBD72D7-37BB-4A69-8D54-5432272F3921}" srcOrd="1" destOrd="0" parTransId="{8A8531B1-FF86-4E92-B693-88ABF7F0335B}" sibTransId="{ACFBB41D-C312-45A6-AB20-AA3763520D3C}"/>
    <dgm:cxn modelId="{00B17D4B-C39A-4721-9DAA-C2F064CF885E}" type="presOf" srcId="{FBD29332-4CA0-41AB-864F-0350E17D402B}" destId="{5EC79A03-2E40-4B3C-96E6-A6483958B750}" srcOrd="0" destOrd="0" presId="urn:microsoft.com/office/officeart/2008/layout/HorizontalMultiLevelHierarchy"/>
    <dgm:cxn modelId="{1299384C-6F89-4ED3-AE6F-CE7F50D8DCC1}" type="presOf" srcId="{BEA6D1C5-75BD-433E-9689-0E110EEF3A61}" destId="{301F455A-5EF6-4365-AE49-7BEB79E8E1DF}" srcOrd="0" destOrd="0" presId="urn:microsoft.com/office/officeart/2008/layout/HorizontalMultiLevelHierarchy"/>
    <dgm:cxn modelId="{0FF8BB73-5B86-4586-90A8-C2538A78CAC0}" type="presOf" srcId="{7E7C6667-12F3-42C2-9D84-71069A3003B9}" destId="{56BB601C-1261-4494-853B-DAC654959494}" srcOrd="1" destOrd="0" presId="urn:microsoft.com/office/officeart/2008/layout/HorizontalMultiLevelHierarchy"/>
    <dgm:cxn modelId="{02A92A56-E5BF-4DF6-A892-43B810EA0047}" srcId="{8680DC92-1257-45D5-BECF-BF20FDCCA9D1}" destId="{842B76EB-F4CD-45E4-BBD8-93F1594D4D21}" srcOrd="1" destOrd="0" parTransId="{97C99F88-1113-4606-A985-6B0E16A574EA}" sibTransId="{FBB790AE-4218-4CBC-A521-827F127C963B}"/>
    <dgm:cxn modelId="{0D218A89-8E93-4D2F-9067-EF3D1FC7D643}" srcId="{FBD29332-4CA0-41AB-864F-0350E17D402B}" destId="{B8455882-B697-448C-A885-BC5610532572}" srcOrd="2" destOrd="0" parTransId="{CFB2BDC5-AB78-4EBF-B422-25487C6F0A58}" sibTransId="{24574CD7-20E9-4931-8E7C-EA2933C5C849}"/>
    <dgm:cxn modelId="{622C8E8D-7CE4-4CC7-863B-7D56E68A80EA}" type="presOf" srcId="{7E7C6667-12F3-42C2-9D84-71069A3003B9}" destId="{1F977605-4724-4FAE-90A0-241B56E79D6C}" srcOrd="0" destOrd="0" presId="urn:microsoft.com/office/officeart/2008/layout/HorizontalMultiLevelHierarchy"/>
    <dgm:cxn modelId="{0012078E-1F57-426D-A4EC-C383A821D448}" srcId="{B8455882-B697-448C-A885-BC5610532572}" destId="{45ACAF11-B915-40A8-A346-C55B09077967}" srcOrd="3" destOrd="0" parTransId="{231F99FA-5FD0-4577-8B00-2A410717DFCC}" sibTransId="{6D9701E4-EFA8-41A3-B65F-333A54FD62B7}"/>
    <dgm:cxn modelId="{5113C38F-30E2-4A47-BF73-035E8DFB0F22}" type="presOf" srcId="{CFB2BDC5-AB78-4EBF-B422-25487C6F0A58}" destId="{FB82F6E0-E172-4781-A966-6F3AB2735334}" srcOrd="1" destOrd="0" presId="urn:microsoft.com/office/officeart/2008/layout/HorizontalMultiLevelHierarchy"/>
    <dgm:cxn modelId="{7C4E3091-E866-437A-82E6-1F85D42B96BB}" type="presOf" srcId="{B8455882-B697-448C-A885-BC5610532572}" destId="{CD69D2F8-283B-4D0A-9743-B7F1464F6DB9}" srcOrd="0" destOrd="0" presId="urn:microsoft.com/office/officeart/2008/layout/HorizontalMultiLevelHierarchy"/>
    <dgm:cxn modelId="{E4ED6BA4-C269-4F25-AD5E-8777FBD175FF}" srcId="{E079A4C1-3C93-4D5A-9651-95407BFB26ED}" destId="{FBD29332-4CA0-41AB-864F-0350E17D402B}" srcOrd="0" destOrd="0" parTransId="{E814D2E7-91CD-4586-B24E-3D75B5A7650F}" sibTransId="{366FEED1-6023-4565-9DB3-5B5703D0BDDF}"/>
    <dgm:cxn modelId="{D4B029A9-36E6-4EC0-B339-F90E55659C6F}" type="presOf" srcId="{97C99F88-1113-4606-A985-6B0E16A574EA}" destId="{76E278D8-2DB1-4FBD-A027-8A43BA50C9AD}" srcOrd="0" destOrd="0" presId="urn:microsoft.com/office/officeart/2008/layout/HorizontalMultiLevelHierarchy"/>
    <dgm:cxn modelId="{688F12AB-E7FB-44FA-8B1B-161FDE78FB1C}" type="presOf" srcId="{9ECA1A74-74DE-422F-B3EB-430DC84BB1DF}" destId="{7C2006F4-07A1-42B5-8DDB-95B737D4D6E5}" srcOrd="0" destOrd="0" presId="urn:microsoft.com/office/officeart/2008/layout/HorizontalMultiLevelHierarchy"/>
    <dgm:cxn modelId="{D2F392AB-E377-4C42-A77C-D204EE90AFC2}" type="presOf" srcId="{842B76EB-F4CD-45E4-BBD8-93F1594D4D21}" destId="{F3FE7014-DCFD-416A-B907-1F15B85AD4CE}" srcOrd="0" destOrd="0" presId="urn:microsoft.com/office/officeart/2008/layout/HorizontalMultiLevelHierarchy"/>
    <dgm:cxn modelId="{DC4D9BAE-C7AE-4255-88CE-E54AFAE433DF}" type="presOf" srcId="{D8B6B835-3335-4773-B4F5-E03F1D0369A6}" destId="{4E1A96DE-D2B4-488D-BEC4-4E67FFEC6A13}" srcOrd="1" destOrd="0" presId="urn:microsoft.com/office/officeart/2008/layout/HorizontalMultiLevelHierarchy"/>
    <dgm:cxn modelId="{31E814B0-E4A3-47EB-95F9-5502D4DAC0E5}" srcId="{61EB6F59-122A-4C26-BBF2-18A5B4046500}" destId="{46E796FA-2474-4E49-AFE7-AAAE1CEA45BE}" srcOrd="0" destOrd="0" parTransId="{E674D85B-A739-49AD-9552-D7B5F1B4FB9B}" sibTransId="{0D2514D5-A045-48D8-913D-DEC6D438A5B0}"/>
    <dgm:cxn modelId="{813011B1-69D6-451B-893D-C248FD5E6A74}" type="presOf" srcId="{4F426EBA-E6C6-483B-AB31-7366F8EC0E22}" destId="{57CD5811-3B4C-4482-8E58-A7C78D76C43E}" srcOrd="0" destOrd="0" presId="urn:microsoft.com/office/officeart/2008/layout/HorizontalMultiLevelHierarchy"/>
    <dgm:cxn modelId="{B9E738B1-12AB-4445-AA78-079C5D8AF743}" type="presOf" srcId="{E674D85B-A739-49AD-9552-D7B5F1B4FB9B}" destId="{6948C841-4BA5-43C0-93EA-7EC2AFE16AEE}" srcOrd="0" destOrd="0" presId="urn:microsoft.com/office/officeart/2008/layout/HorizontalMultiLevelHierarchy"/>
    <dgm:cxn modelId="{FFB972B3-6848-4DB2-B247-40B7946CF98B}" srcId="{B8455882-B697-448C-A885-BC5610532572}" destId="{9ECA1A74-74DE-422F-B3EB-430DC84BB1DF}" srcOrd="1" destOrd="0" parTransId="{D8B6B835-3335-4773-B4F5-E03F1D0369A6}" sibTransId="{34F753CC-7DB0-4785-B8D1-3BBF79E6BF39}"/>
    <dgm:cxn modelId="{3AA6AEB3-344A-4353-B99C-C389ADB06630}" type="presOf" srcId="{E079A4C1-3C93-4D5A-9651-95407BFB26ED}" destId="{CEFC2427-EF18-4371-A878-286924A1C8D4}" srcOrd="0" destOrd="0" presId="urn:microsoft.com/office/officeart/2008/layout/HorizontalMultiLevelHierarchy"/>
    <dgm:cxn modelId="{DC99B0B7-DE0C-4688-ADFB-3083E74DF52E}" type="presOf" srcId="{4F426EBA-E6C6-483B-AB31-7366F8EC0E22}" destId="{D5A783E3-39D1-4FF4-BBB3-55E124822D6C}" srcOrd="1" destOrd="0" presId="urn:microsoft.com/office/officeart/2008/layout/HorizontalMultiLevelHierarchy"/>
    <dgm:cxn modelId="{7895AEBD-6F53-42A2-B63C-F176EDBA0E30}" type="presOf" srcId="{45ACAF11-B915-40A8-A346-C55B09077967}" destId="{CE060C20-7370-47A5-8DCB-2B795E09C899}" srcOrd="0" destOrd="0" presId="urn:microsoft.com/office/officeart/2008/layout/HorizontalMultiLevelHierarchy"/>
    <dgm:cxn modelId="{3B16B0BF-2C32-47A3-AAFB-3227E78E5C7B}" type="presOf" srcId="{231F99FA-5FD0-4577-8B00-2A410717DFCC}" destId="{F438BCAC-23C3-4932-AAB2-39310585EFF8}" srcOrd="0" destOrd="0" presId="urn:microsoft.com/office/officeart/2008/layout/HorizontalMultiLevelHierarchy"/>
    <dgm:cxn modelId="{681562D8-8EFF-44B4-9D8A-B586FEF9A062}" srcId="{B8455882-B697-448C-A885-BC5610532572}" destId="{FE52D16B-7FDB-4A92-82B4-D826878A6207}" srcOrd="0" destOrd="0" parTransId="{713BE23D-B197-4E8E-A097-1A35C32EE2EF}" sibTransId="{754A91A3-DB81-4E52-8C3E-F556936D5D0A}"/>
    <dgm:cxn modelId="{677E62E1-C179-4A55-A536-5D8F886580D0}" type="presOf" srcId="{9EBD72D7-37BB-4A69-8D54-5432272F3921}" destId="{053B944D-73A6-4CE8-9EE8-30270E92EE83}" srcOrd="0" destOrd="0" presId="urn:microsoft.com/office/officeart/2008/layout/HorizontalMultiLevelHierarchy"/>
    <dgm:cxn modelId="{334489E5-27FD-43A1-B843-EE9D271CEA51}" type="presOf" srcId="{FE52D16B-7FDB-4A92-82B4-D826878A6207}" destId="{674E6A40-A5B8-409A-8B13-3D8B52D023FD}" srcOrd="0" destOrd="0" presId="urn:microsoft.com/office/officeart/2008/layout/HorizontalMultiLevelHierarchy"/>
    <dgm:cxn modelId="{B92D2EEB-3479-47AA-991E-B2C339446A4A}" srcId="{B8455882-B697-448C-A885-BC5610532572}" destId="{4CE28A54-F955-4C2B-9DCC-E7A86991297C}" srcOrd="2" destOrd="0" parTransId="{BEA6D1C5-75BD-433E-9689-0E110EEF3A61}" sibTransId="{2C897EE9-50CA-4F76-B152-EF981CCAE2D3}"/>
    <dgm:cxn modelId="{A0C6DBEF-0415-446A-9941-EB641CA738D0}" type="presOf" srcId="{4CE28A54-F955-4C2B-9DCC-E7A86991297C}" destId="{1AB7745A-BC6D-4AEF-9413-09E9FD0BE70C}" srcOrd="0" destOrd="0" presId="urn:microsoft.com/office/officeart/2008/layout/HorizontalMultiLevelHierarchy"/>
    <dgm:cxn modelId="{78C0DBF3-A16C-4FF4-B4F2-3A5293ACC0D4}" type="presOf" srcId="{8680DC92-1257-45D5-BECF-BF20FDCCA9D1}" destId="{9D3A7FC3-4D44-4BA3-8A85-4C999FCFA295}" srcOrd="0" destOrd="0" presId="urn:microsoft.com/office/officeart/2008/layout/HorizontalMultiLevelHierarchy"/>
    <dgm:cxn modelId="{1460C1FC-8DE1-476D-9B81-CD0657115D61}" type="presOf" srcId="{713BE23D-B197-4E8E-A097-1A35C32EE2EF}" destId="{06AC4258-71B6-4F62-854B-0951A3F0087D}" srcOrd="1" destOrd="0" presId="urn:microsoft.com/office/officeart/2008/layout/HorizontalMultiLevelHierarchy"/>
    <dgm:cxn modelId="{CC9B644E-8AE8-4B2D-8557-64B96A7AB823}" type="presParOf" srcId="{CEFC2427-EF18-4371-A878-286924A1C8D4}" destId="{E2216805-1922-4492-9731-5A585644B30E}" srcOrd="0" destOrd="0" presId="urn:microsoft.com/office/officeart/2008/layout/HorizontalMultiLevelHierarchy"/>
    <dgm:cxn modelId="{278BC13B-69A4-4322-8251-B0F579928F5D}" type="presParOf" srcId="{E2216805-1922-4492-9731-5A585644B30E}" destId="{5EC79A03-2E40-4B3C-96E6-A6483958B750}" srcOrd="0" destOrd="0" presId="urn:microsoft.com/office/officeart/2008/layout/HorizontalMultiLevelHierarchy"/>
    <dgm:cxn modelId="{60067EE8-7970-4A40-BBDD-2218D9DE581B}" type="presParOf" srcId="{E2216805-1922-4492-9731-5A585644B30E}" destId="{E82C4A34-91BB-4D92-8B2C-E92ABD2A53AC}" srcOrd="1" destOrd="0" presId="urn:microsoft.com/office/officeart/2008/layout/HorizontalMultiLevelHierarchy"/>
    <dgm:cxn modelId="{8A4A89DB-5199-4361-BFE8-82722C06D3BB}" type="presParOf" srcId="{E82C4A34-91BB-4D92-8B2C-E92ABD2A53AC}" destId="{2BECC748-E082-4EF4-8FC7-EF79EC8DCB28}" srcOrd="0" destOrd="0" presId="urn:microsoft.com/office/officeart/2008/layout/HorizontalMultiLevelHierarchy"/>
    <dgm:cxn modelId="{3C648AF3-F404-4267-838A-60DB0DDFDA60}" type="presParOf" srcId="{2BECC748-E082-4EF4-8FC7-EF79EC8DCB28}" destId="{95EA7604-1BC4-4105-80BE-7591C4169EB9}" srcOrd="0" destOrd="0" presId="urn:microsoft.com/office/officeart/2008/layout/HorizontalMultiLevelHierarchy"/>
    <dgm:cxn modelId="{02D4D00F-3BE8-4F04-AF40-82819416DC0A}" type="presParOf" srcId="{E82C4A34-91BB-4D92-8B2C-E92ABD2A53AC}" destId="{6CB5666F-3126-45A9-AEE6-27C3D4C46E1E}" srcOrd="1" destOrd="0" presId="urn:microsoft.com/office/officeart/2008/layout/HorizontalMultiLevelHierarchy"/>
    <dgm:cxn modelId="{22CBF59E-30C7-49C2-A155-AE0E019BAFAD}" type="presParOf" srcId="{6CB5666F-3126-45A9-AEE6-27C3D4C46E1E}" destId="{9D3A7FC3-4D44-4BA3-8A85-4C999FCFA295}" srcOrd="0" destOrd="0" presId="urn:microsoft.com/office/officeart/2008/layout/HorizontalMultiLevelHierarchy"/>
    <dgm:cxn modelId="{17E8010D-FD73-4666-B7A3-6F7EF76F751D}" type="presParOf" srcId="{6CB5666F-3126-45A9-AEE6-27C3D4C46E1E}" destId="{9242891A-57A5-4084-AD1E-FA4F046BB9C4}" srcOrd="1" destOrd="0" presId="urn:microsoft.com/office/officeart/2008/layout/HorizontalMultiLevelHierarchy"/>
    <dgm:cxn modelId="{F712CB4C-6A8C-4304-9B15-9FA3CAC2036C}" type="presParOf" srcId="{9242891A-57A5-4084-AD1E-FA4F046BB9C4}" destId="{57CD5811-3B4C-4482-8E58-A7C78D76C43E}" srcOrd="0" destOrd="0" presId="urn:microsoft.com/office/officeart/2008/layout/HorizontalMultiLevelHierarchy"/>
    <dgm:cxn modelId="{0CF71682-9AD0-4748-8A59-64550537CE01}" type="presParOf" srcId="{57CD5811-3B4C-4482-8E58-A7C78D76C43E}" destId="{D5A783E3-39D1-4FF4-BBB3-55E124822D6C}" srcOrd="0" destOrd="0" presId="urn:microsoft.com/office/officeart/2008/layout/HorizontalMultiLevelHierarchy"/>
    <dgm:cxn modelId="{7D94DD75-8FD9-4C44-95A7-708F15DF21F6}" type="presParOf" srcId="{9242891A-57A5-4084-AD1E-FA4F046BB9C4}" destId="{C67CA43A-7DDD-4BA7-8200-369859F17185}" srcOrd="1" destOrd="0" presId="urn:microsoft.com/office/officeart/2008/layout/HorizontalMultiLevelHierarchy"/>
    <dgm:cxn modelId="{1731C6F2-68C0-4C3D-A41D-16278632DB75}" type="presParOf" srcId="{C67CA43A-7DDD-4BA7-8200-369859F17185}" destId="{12FFADAC-4B4A-41BE-ACA9-1D15F1D55FF0}" srcOrd="0" destOrd="0" presId="urn:microsoft.com/office/officeart/2008/layout/HorizontalMultiLevelHierarchy"/>
    <dgm:cxn modelId="{58D5B1E6-614F-4F60-AE15-066E7A09BED5}" type="presParOf" srcId="{C67CA43A-7DDD-4BA7-8200-369859F17185}" destId="{BDBF719F-D72B-432D-9A31-AE743D330FA8}" srcOrd="1" destOrd="0" presId="urn:microsoft.com/office/officeart/2008/layout/HorizontalMultiLevelHierarchy"/>
    <dgm:cxn modelId="{F9655101-3B43-4498-B6D3-643BAD21A4B5}" type="presParOf" srcId="{9242891A-57A5-4084-AD1E-FA4F046BB9C4}" destId="{76E278D8-2DB1-4FBD-A027-8A43BA50C9AD}" srcOrd="2" destOrd="0" presId="urn:microsoft.com/office/officeart/2008/layout/HorizontalMultiLevelHierarchy"/>
    <dgm:cxn modelId="{050B3057-66BF-46B1-B1D9-365023FD0FC8}" type="presParOf" srcId="{76E278D8-2DB1-4FBD-A027-8A43BA50C9AD}" destId="{70DF5645-DE9F-4D4B-A41A-F8330345CEB5}" srcOrd="0" destOrd="0" presId="urn:microsoft.com/office/officeart/2008/layout/HorizontalMultiLevelHierarchy"/>
    <dgm:cxn modelId="{91B18364-03F0-47DC-B489-FC30DD195037}" type="presParOf" srcId="{9242891A-57A5-4084-AD1E-FA4F046BB9C4}" destId="{5D66ED3D-CA5C-49C2-A025-38DD1B949E37}" srcOrd="3" destOrd="0" presId="urn:microsoft.com/office/officeart/2008/layout/HorizontalMultiLevelHierarchy"/>
    <dgm:cxn modelId="{B58332C2-8933-4FC6-8900-687AC05BFB3C}" type="presParOf" srcId="{5D66ED3D-CA5C-49C2-A025-38DD1B949E37}" destId="{F3FE7014-DCFD-416A-B907-1F15B85AD4CE}" srcOrd="0" destOrd="0" presId="urn:microsoft.com/office/officeart/2008/layout/HorizontalMultiLevelHierarchy"/>
    <dgm:cxn modelId="{536F7FD9-7066-41CC-AC2B-8EC5076D1921}" type="presParOf" srcId="{5D66ED3D-CA5C-49C2-A025-38DD1B949E37}" destId="{D3A04E53-B794-4C50-98DD-AD9BB43FC1A5}" srcOrd="1" destOrd="0" presId="urn:microsoft.com/office/officeart/2008/layout/HorizontalMultiLevelHierarchy"/>
    <dgm:cxn modelId="{AFF8C337-57ED-4B58-B870-1C46654724FF}" type="presParOf" srcId="{E82C4A34-91BB-4D92-8B2C-E92ABD2A53AC}" destId="{1F977605-4724-4FAE-90A0-241B56E79D6C}" srcOrd="2" destOrd="0" presId="urn:microsoft.com/office/officeart/2008/layout/HorizontalMultiLevelHierarchy"/>
    <dgm:cxn modelId="{A79B08F5-615E-4E6B-B2D9-DC0E2B0E51F0}" type="presParOf" srcId="{1F977605-4724-4FAE-90A0-241B56E79D6C}" destId="{56BB601C-1261-4494-853B-DAC654959494}" srcOrd="0" destOrd="0" presId="urn:microsoft.com/office/officeart/2008/layout/HorizontalMultiLevelHierarchy"/>
    <dgm:cxn modelId="{28BA67AC-F8DD-4C35-8EA2-D611842A9B86}" type="presParOf" srcId="{E82C4A34-91BB-4D92-8B2C-E92ABD2A53AC}" destId="{070ECFE8-3D54-418E-97B1-83EEF894D4B5}" srcOrd="3" destOrd="0" presId="urn:microsoft.com/office/officeart/2008/layout/HorizontalMultiLevelHierarchy"/>
    <dgm:cxn modelId="{A859806B-74F5-4FB8-85F4-BA6C49E49A3A}" type="presParOf" srcId="{070ECFE8-3D54-418E-97B1-83EEF894D4B5}" destId="{4FDC5538-ECFD-438B-898B-C8AAF6CB57B0}" srcOrd="0" destOrd="0" presId="urn:microsoft.com/office/officeart/2008/layout/HorizontalMultiLevelHierarchy"/>
    <dgm:cxn modelId="{E67D8EAE-70A1-406D-81B6-DF23E0359466}" type="presParOf" srcId="{070ECFE8-3D54-418E-97B1-83EEF894D4B5}" destId="{CEF83945-AE7F-45E6-86E0-163736C54110}" srcOrd="1" destOrd="0" presId="urn:microsoft.com/office/officeart/2008/layout/HorizontalMultiLevelHierarchy"/>
    <dgm:cxn modelId="{1A0132DE-7294-4F51-BC87-2CE3B3F40442}" type="presParOf" srcId="{CEF83945-AE7F-45E6-86E0-163736C54110}" destId="{6948C841-4BA5-43C0-93EA-7EC2AFE16AEE}" srcOrd="0" destOrd="0" presId="urn:microsoft.com/office/officeart/2008/layout/HorizontalMultiLevelHierarchy"/>
    <dgm:cxn modelId="{A6CDA493-28DA-4724-B731-19FB5C181546}" type="presParOf" srcId="{6948C841-4BA5-43C0-93EA-7EC2AFE16AEE}" destId="{C68642AB-C678-422F-8AD9-CEA2C6421B8D}" srcOrd="0" destOrd="0" presId="urn:microsoft.com/office/officeart/2008/layout/HorizontalMultiLevelHierarchy"/>
    <dgm:cxn modelId="{979A6B53-BC01-4D9F-B0B1-D856695D7FDF}" type="presParOf" srcId="{CEF83945-AE7F-45E6-86E0-163736C54110}" destId="{E517C6E1-2154-42A0-8EB6-EF7FC26F8106}" srcOrd="1" destOrd="0" presId="urn:microsoft.com/office/officeart/2008/layout/HorizontalMultiLevelHierarchy"/>
    <dgm:cxn modelId="{3556F3F3-08B1-49A3-9691-C3061AA0A098}" type="presParOf" srcId="{E517C6E1-2154-42A0-8EB6-EF7FC26F8106}" destId="{E9BF5D78-4682-43FA-9D74-E79971406B7B}" srcOrd="0" destOrd="0" presId="urn:microsoft.com/office/officeart/2008/layout/HorizontalMultiLevelHierarchy"/>
    <dgm:cxn modelId="{B8CD7F84-ADB8-4D58-88B5-2FCFD1111E25}" type="presParOf" srcId="{E517C6E1-2154-42A0-8EB6-EF7FC26F8106}" destId="{44F4B21D-9C82-4805-9588-476E81A68BBF}" srcOrd="1" destOrd="0" presId="urn:microsoft.com/office/officeart/2008/layout/HorizontalMultiLevelHierarchy"/>
    <dgm:cxn modelId="{D24999DD-CA5A-4998-A0D2-A1A8514F347E}" type="presParOf" srcId="{CEF83945-AE7F-45E6-86E0-163736C54110}" destId="{57ED6F44-CA02-424C-8337-521C22BBA932}" srcOrd="2" destOrd="0" presId="urn:microsoft.com/office/officeart/2008/layout/HorizontalMultiLevelHierarchy"/>
    <dgm:cxn modelId="{995BFA9C-783B-4C99-9D6C-5FD3C96D1E14}" type="presParOf" srcId="{57ED6F44-CA02-424C-8337-521C22BBA932}" destId="{9A09662D-6226-4DB7-A1FB-7BD9E1AB34BB}" srcOrd="0" destOrd="0" presId="urn:microsoft.com/office/officeart/2008/layout/HorizontalMultiLevelHierarchy"/>
    <dgm:cxn modelId="{E13A510C-C46F-4E5C-9965-8634F535B42A}" type="presParOf" srcId="{CEF83945-AE7F-45E6-86E0-163736C54110}" destId="{68CC54D9-58D7-40E4-951E-A4477FACADCD}" srcOrd="3" destOrd="0" presId="urn:microsoft.com/office/officeart/2008/layout/HorizontalMultiLevelHierarchy"/>
    <dgm:cxn modelId="{710395AB-E35B-4459-8609-07F30FA90E43}" type="presParOf" srcId="{68CC54D9-58D7-40E4-951E-A4477FACADCD}" destId="{053B944D-73A6-4CE8-9EE8-30270E92EE83}" srcOrd="0" destOrd="0" presId="urn:microsoft.com/office/officeart/2008/layout/HorizontalMultiLevelHierarchy"/>
    <dgm:cxn modelId="{3380CA2C-21B3-4D61-A6BE-4F16FEA4C494}" type="presParOf" srcId="{68CC54D9-58D7-40E4-951E-A4477FACADCD}" destId="{998CA988-72BB-48FA-B91B-CDB5AB4CD384}" srcOrd="1" destOrd="0" presId="urn:microsoft.com/office/officeart/2008/layout/HorizontalMultiLevelHierarchy"/>
    <dgm:cxn modelId="{57DD577A-DBCF-4E30-BCDF-4A699A30DE6C}" type="presParOf" srcId="{E82C4A34-91BB-4D92-8B2C-E92ABD2A53AC}" destId="{0FAF362C-3BC9-4C3D-8C62-5A9965223D18}" srcOrd="4" destOrd="0" presId="urn:microsoft.com/office/officeart/2008/layout/HorizontalMultiLevelHierarchy"/>
    <dgm:cxn modelId="{379448FD-81B8-4C09-81DC-45C7609414D4}" type="presParOf" srcId="{0FAF362C-3BC9-4C3D-8C62-5A9965223D18}" destId="{FB82F6E0-E172-4781-A966-6F3AB2735334}" srcOrd="0" destOrd="0" presId="urn:microsoft.com/office/officeart/2008/layout/HorizontalMultiLevelHierarchy"/>
    <dgm:cxn modelId="{A3F4FC52-F9CA-4039-9536-D3DE896E7A70}" type="presParOf" srcId="{E82C4A34-91BB-4D92-8B2C-E92ABD2A53AC}" destId="{79FFA43B-65AC-4B9A-B812-0FAD03BEB425}" srcOrd="5" destOrd="0" presId="urn:microsoft.com/office/officeart/2008/layout/HorizontalMultiLevelHierarchy"/>
    <dgm:cxn modelId="{218A274D-807A-43EC-A69B-12F9EEC231E5}" type="presParOf" srcId="{79FFA43B-65AC-4B9A-B812-0FAD03BEB425}" destId="{CD69D2F8-283B-4D0A-9743-B7F1464F6DB9}" srcOrd="0" destOrd="0" presId="urn:microsoft.com/office/officeart/2008/layout/HorizontalMultiLevelHierarchy"/>
    <dgm:cxn modelId="{C3B658E0-442C-4CBD-9F53-31007D7F3EF0}" type="presParOf" srcId="{79FFA43B-65AC-4B9A-B812-0FAD03BEB425}" destId="{4307D5C9-CB72-4D64-B997-8EB24D365B6F}" srcOrd="1" destOrd="0" presId="urn:microsoft.com/office/officeart/2008/layout/HorizontalMultiLevelHierarchy"/>
    <dgm:cxn modelId="{70CC7280-B160-4190-8B38-DC768BC3E366}" type="presParOf" srcId="{4307D5C9-CB72-4D64-B997-8EB24D365B6F}" destId="{3CB65087-B2C7-4512-B83C-EE7CB3255E2F}" srcOrd="0" destOrd="0" presId="urn:microsoft.com/office/officeart/2008/layout/HorizontalMultiLevelHierarchy"/>
    <dgm:cxn modelId="{5E8D0766-190F-4304-B09C-950DB807C950}" type="presParOf" srcId="{3CB65087-B2C7-4512-B83C-EE7CB3255E2F}" destId="{06AC4258-71B6-4F62-854B-0951A3F0087D}" srcOrd="0" destOrd="0" presId="urn:microsoft.com/office/officeart/2008/layout/HorizontalMultiLevelHierarchy"/>
    <dgm:cxn modelId="{A87B6635-5C8C-4BBF-8F34-4533E6DEA82C}" type="presParOf" srcId="{4307D5C9-CB72-4D64-B997-8EB24D365B6F}" destId="{B6716283-71AE-4320-AC2C-E1BB2CB1ABBC}" srcOrd="1" destOrd="0" presId="urn:microsoft.com/office/officeart/2008/layout/HorizontalMultiLevelHierarchy"/>
    <dgm:cxn modelId="{FD4ADDF0-01E7-4B6A-B036-256FBDEB29CA}" type="presParOf" srcId="{B6716283-71AE-4320-AC2C-E1BB2CB1ABBC}" destId="{674E6A40-A5B8-409A-8B13-3D8B52D023FD}" srcOrd="0" destOrd="0" presId="urn:microsoft.com/office/officeart/2008/layout/HorizontalMultiLevelHierarchy"/>
    <dgm:cxn modelId="{EAAFFF64-63A1-405D-BBED-3FA77132AD06}" type="presParOf" srcId="{B6716283-71AE-4320-AC2C-E1BB2CB1ABBC}" destId="{24D18A2B-3C53-41EF-A26C-A446AACE9595}" srcOrd="1" destOrd="0" presId="urn:microsoft.com/office/officeart/2008/layout/HorizontalMultiLevelHierarchy"/>
    <dgm:cxn modelId="{CC772C93-E92B-482E-AA8F-B6CB55899171}" type="presParOf" srcId="{4307D5C9-CB72-4D64-B997-8EB24D365B6F}" destId="{59CE0662-B62E-4154-A706-48186BF21A37}" srcOrd="2" destOrd="0" presId="urn:microsoft.com/office/officeart/2008/layout/HorizontalMultiLevelHierarchy"/>
    <dgm:cxn modelId="{CF8F90E4-5332-4055-9308-ED3E14B02F88}" type="presParOf" srcId="{59CE0662-B62E-4154-A706-48186BF21A37}" destId="{4E1A96DE-D2B4-488D-BEC4-4E67FFEC6A13}" srcOrd="0" destOrd="0" presId="urn:microsoft.com/office/officeart/2008/layout/HorizontalMultiLevelHierarchy"/>
    <dgm:cxn modelId="{9C57770D-9066-45F1-9A54-A90E70E7E085}" type="presParOf" srcId="{4307D5C9-CB72-4D64-B997-8EB24D365B6F}" destId="{3996BD34-3F9C-40F8-B751-76119A6BC168}" srcOrd="3" destOrd="0" presId="urn:microsoft.com/office/officeart/2008/layout/HorizontalMultiLevelHierarchy"/>
    <dgm:cxn modelId="{54260F8C-A2BD-46A7-8999-A8B0FC24BEF2}" type="presParOf" srcId="{3996BD34-3F9C-40F8-B751-76119A6BC168}" destId="{7C2006F4-07A1-42B5-8DDB-95B737D4D6E5}" srcOrd="0" destOrd="0" presId="urn:microsoft.com/office/officeart/2008/layout/HorizontalMultiLevelHierarchy"/>
    <dgm:cxn modelId="{09E59FFF-6719-4219-BE3D-BF2A59686F37}" type="presParOf" srcId="{3996BD34-3F9C-40F8-B751-76119A6BC168}" destId="{5C1E94D4-FCAB-4BDE-86A1-52798523DD7A}" srcOrd="1" destOrd="0" presId="urn:microsoft.com/office/officeart/2008/layout/HorizontalMultiLevelHierarchy"/>
    <dgm:cxn modelId="{04C95B40-C6E0-4E68-B3C8-3346499DD318}" type="presParOf" srcId="{4307D5C9-CB72-4D64-B997-8EB24D365B6F}" destId="{301F455A-5EF6-4365-AE49-7BEB79E8E1DF}" srcOrd="4" destOrd="0" presId="urn:microsoft.com/office/officeart/2008/layout/HorizontalMultiLevelHierarchy"/>
    <dgm:cxn modelId="{D3DACBAE-3987-41E7-9253-D891F93E8BA3}" type="presParOf" srcId="{301F455A-5EF6-4365-AE49-7BEB79E8E1DF}" destId="{6482165B-FDF0-46D2-9B3B-4DEC3AD3D2BE}" srcOrd="0" destOrd="0" presId="urn:microsoft.com/office/officeart/2008/layout/HorizontalMultiLevelHierarchy"/>
    <dgm:cxn modelId="{DD02F8BD-7277-4DF7-B737-23E70E2D54D2}" type="presParOf" srcId="{4307D5C9-CB72-4D64-B997-8EB24D365B6F}" destId="{67721E9F-458E-4834-A6A8-A4E04D94E1E0}" srcOrd="5" destOrd="0" presId="urn:microsoft.com/office/officeart/2008/layout/HorizontalMultiLevelHierarchy"/>
    <dgm:cxn modelId="{A10F9E1B-7999-485D-AD3C-9D8225C02F0F}" type="presParOf" srcId="{67721E9F-458E-4834-A6A8-A4E04D94E1E0}" destId="{1AB7745A-BC6D-4AEF-9413-09E9FD0BE70C}" srcOrd="0" destOrd="0" presId="urn:microsoft.com/office/officeart/2008/layout/HorizontalMultiLevelHierarchy"/>
    <dgm:cxn modelId="{FD44712E-CC22-468F-B3AF-4889B696129A}" type="presParOf" srcId="{67721E9F-458E-4834-A6A8-A4E04D94E1E0}" destId="{0BDB334B-B057-45A5-B134-025749CDD4C1}" srcOrd="1" destOrd="0" presId="urn:microsoft.com/office/officeart/2008/layout/HorizontalMultiLevelHierarchy"/>
    <dgm:cxn modelId="{2A5780F5-4BD5-41B1-A5CE-8BA8EBAC799A}" type="presParOf" srcId="{4307D5C9-CB72-4D64-B997-8EB24D365B6F}" destId="{F438BCAC-23C3-4932-AAB2-39310585EFF8}" srcOrd="6" destOrd="0" presId="urn:microsoft.com/office/officeart/2008/layout/HorizontalMultiLevelHierarchy"/>
    <dgm:cxn modelId="{03D6169C-E9D6-407F-B667-B7F8C3BEEB83}" type="presParOf" srcId="{F438BCAC-23C3-4932-AAB2-39310585EFF8}" destId="{1BCC73D7-BF41-4434-8691-BB6B371AC740}" srcOrd="0" destOrd="0" presId="urn:microsoft.com/office/officeart/2008/layout/HorizontalMultiLevelHierarchy"/>
    <dgm:cxn modelId="{F3588CF7-BA7A-4A71-B784-06336EFA0980}" type="presParOf" srcId="{4307D5C9-CB72-4D64-B997-8EB24D365B6F}" destId="{F29B2872-7ACD-4106-BEA9-F6A4EC20B53D}" srcOrd="7" destOrd="0" presId="urn:microsoft.com/office/officeart/2008/layout/HorizontalMultiLevelHierarchy"/>
    <dgm:cxn modelId="{A9860DCB-BA58-4792-9E00-D3BF3CE85B66}" type="presParOf" srcId="{F29B2872-7ACD-4106-BEA9-F6A4EC20B53D}" destId="{CE060C20-7370-47A5-8DCB-2B795E09C899}" srcOrd="0" destOrd="0" presId="urn:microsoft.com/office/officeart/2008/layout/HorizontalMultiLevelHierarchy"/>
    <dgm:cxn modelId="{831481D5-C0F6-43F4-9B72-934C997D4229}" type="presParOf" srcId="{F29B2872-7ACD-4106-BEA9-F6A4EC20B53D}" destId="{8210B729-DDE6-43DD-AFD3-0F7801BEF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Shift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1</a:t>
          </a: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3600" b="1" dirty="0"/>
            <a:t>Digit</a:t>
          </a:r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E1F61983-0454-4FC9-932B-9B4462B7A266}">
      <dgm:prSet phldrT="[Text]" custT="1"/>
      <dgm:spPr/>
      <dgm:t>
        <a:bodyPr/>
        <a:lstStyle/>
        <a:p>
          <a:r>
            <a:rPr lang="en-US" sz="3600" b="1" dirty="0"/>
            <a:t>=</a:t>
          </a:r>
        </a:p>
      </dgm:t>
    </dgm:pt>
    <dgm:pt modelId="{CC71B2BB-E325-42E8-83DA-D9FC59C001FA}" type="parTrans" cxnId="{909D089F-3C79-4686-9CCB-A91A5F35BC48}">
      <dgm:prSet/>
      <dgm:spPr/>
      <dgm:t>
        <a:bodyPr/>
        <a:lstStyle/>
        <a:p>
          <a:endParaRPr lang="en-US"/>
        </a:p>
      </dgm:t>
    </dgm:pt>
    <dgm:pt modelId="{F179292C-4DC9-4B4E-A652-273B7F7A1803}" type="sibTrans" cxnId="{909D089F-3C79-4686-9CCB-A91A5F35BC48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 custLinFactNeighborX="-3097" custLinFactNeighborY="-1263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A7280906-DE55-492D-B5CB-040475BA6CF7}" type="pres">
      <dgm:prSet presAssocID="{0CD145DC-1283-47D9-9842-9F28D9292403}" presName="node" presStyleLbl="node1" presStyleIdx="2" presStyleCnt="4">
        <dgm:presLayoutVars>
          <dgm:bulletEnabled val="1"/>
        </dgm:presLayoutVars>
      </dgm:prSet>
      <dgm:spPr/>
    </dgm:pt>
    <dgm:pt modelId="{0B22A032-D8BA-41D9-8980-1ED515E23209}" type="pres">
      <dgm:prSet presAssocID="{8BFBDCF5-5907-42CD-A174-33BEF20C4F6E}" presName="sibTrans" presStyleLbl="sibTrans2D1" presStyleIdx="2" presStyleCnt="3"/>
      <dgm:spPr/>
    </dgm:pt>
    <dgm:pt modelId="{E8FB7239-1AE3-496C-971A-8703D1E2BD8A}" type="pres">
      <dgm:prSet presAssocID="{8BFBDCF5-5907-42CD-A174-33BEF20C4F6E}" presName="connectorText" presStyleLbl="sibTrans2D1" presStyleIdx="2" presStyleCnt="3"/>
      <dgm:spPr/>
    </dgm:pt>
    <dgm:pt modelId="{E92B4EFD-C544-41C7-9D79-34EBAB47E99F}" type="pres">
      <dgm:prSet presAssocID="{E1F61983-0454-4FC9-932B-9B4462B7A266}" presName="node" presStyleLbl="node1" presStyleIdx="3" presStyleCnt="4">
        <dgm:presLayoutVars>
          <dgm:bulletEnabled val="1"/>
        </dgm:presLayoutVars>
      </dgm:prSet>
      <dgm:spPr/>
    </dgm:pt>
  </dgm:ptLst>
  <dgm:cxnLst>
    <dgm:cxn modelId="{7E857C09-DE58-4AD7-8ED7-D464F15BE74A}" type="presOf" srcId="{8BFBDCF5-5907-42CD-A174-33BEF20C4F6E}" destId="{E8FB7239-1AE3-496C-971A-8703D1E2BD8A}" srcOrd="1" destOrd="0" presId="urn:microsoft.com/office/officeart/2005/8/layout/process1"/>
    <dgm:cxn modelId="{0ACD630F-CAC6-4790-8D82-85E97BD93B23}" type="presOf" srcId="{6300F33D-AE15-417F-8922-C2991075A116}" destId="{052C7B0B-AC64-435F-9087-F76A8F81AD70}" srcOrd="1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4DBD8F2B-7ACE-4907-BDD6-4A02C06CB435}" type="presOf" srcId="{5A7B8353-D55C-40BC-AFA9-4101E69F0AAC}" destId="{99AE6907-DE4A-4A2A-9F71-3AA51CC83CB9}" srcOrd="1" destOrd="0" presId="urn:microsoft.com/office/officeart/2005/8/layout/process1"/>
    <dgm:cxn modelId="{109D562D-3DF5-43CF-A634-99F20971A1B8}" type="presOf" srcId="{E1F61983-0454-4FC9-932B-9B4462B7A266}" destId="{E92B4EFD-C544-41C7-9D79-34EBAB47E99F}" srcOrd="0" destOrd="0" presId="urn:microsoft.com/office/officeart/2005/8/layout/process1"/>
    <dgm:cxn modelId="{2E278F42-9BD0-4680-A37E-49ABB6AE0A07}" type="presOf" srcId="{5A7B8353-D55C-40BC-AFA9-4101E69F0AAC}" destId="{44BA6F07-9809-453E-B5B3-AB636F82DB9E}" srcOrd="0" destOrd="0" presId="urn:microsoft.com/office/officeart/2005/8/layout/process1"/>
    <dgm:cxn modelId="{9A983363-00F3-4262-80F1-2630108EE46C}" type="presOf" srcId="{676B2E30-39F0-4B19-80A5-947E41665008}" destId="{C1D3A877-193E-433E-996E-DE3797C7F529}" srcOrd="0" destOrd="0" presId="urn:microsoft.com/office/officeart/2005/8/layout/process1"/>
    <dgm:cxn modelId="{90F54046-2939-430E-8DEF-0D96C3B9DE8A}" type="presOf" srcId="{FDBF41EA-DF9A-4A44-9AAC-097517E2463F}" destId="{2DC0BE8A-A50D-459F-8803-8F629D24FD59}" srcOrd="0" destOrd="0" presId="urn:microsoft.com/office/officeart/2005/8/layout/process1"/>
    <dgm:cxn modelId="{6564B254-EEAB-4484-8621-E93F00FC0CC2}" type="presOf" srcId="{6300F33D-AE15-417F-8922-C2991075A116}" destId="{98B97CCD-AFF1-49BB-8170-C62165E0F732}" srcOrd="0" destOrd="0" presId="urn:microsoft.com/office/officeart/2005/8/layout/process1"/>
    <dgm:cxn modelId="{555C8181-422E-4293-A5B2-29CF411103B9}" srcId="{A5E483C9-A3BD-4F9A-8F9F-CDFA80B74485}" destId="{0CD145DC-1283-47D9-9842-9F28D9292403}" srcOrd="2" destOrd="0" parTransId="{0D9B67D3-2181-406C-92D3-DC1D56CD0CD8}" sibTransId="{8BFBDCF5-5907-42CD-A174-33BEF20C4F6E}"/>
    <dgm:cxn modelId="{9DDBA689-5408-405B-9FFC-3286E311F790}" type="presOf" srcId="{0CD145DC-1283-47D9-9842-9F28D9292403}" destId="{A7280906-DE55-492D-B5CB-040475BA6CF7}" srcOrd="0" destOrd="0" presId="urn:microsoft.com/office/officeart/2005/8/layout/process1"/>
    <dgm:cxn modelId="{909D089F-3C79-4686-9CCB-A91A5F35BC48}" srcId="{A5E483C9-A3BD-4F9A-8F9F-CDFA80B74485}" destId="{E1F61983-0454-4FC9-932B-9B4462B7A266}" srcOrd="3" destOrd="0" parTransId="{CC71B2BB-E325-42E8-83DA-D9FC59C001FA}" sibTransId="{F179292C-4DC9-4B4E-A652-273B7F7A1803}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CA726ACA-B780-4C6D-A58F-6124E95627DB}" type="presOf" srcId="{8BFBDCF5-5907-42CD-A174-33BEF20C4F6E}" destId="{0B22A032-D8BA-41D9-8980-1ED515E23209}" srcOrd="0" destOrd="0" presId="urn:microsoft.com/office/officeart/2005/8/layout/process1"/>
    <dgm:cxn modelId="{30FA69D2-2C7E-4201-8F45-B3E8010A9D98}" type="presOf" srcId="{A5E483C9-A3BD-4F9A-8F9F-CDFA80B74485}" destId="{B450C243-F3FF-4B55-BCF1-0CE4D57F4091}" srcOrd="0" destOrd="0" presId="urn:microsoft.com/office/officeart/2005/8/layout/process1"/>
    <dgm:cxn modelId="{AA81F891-FAE8-474B-86E2-4E46C1DC7CF8}" type="presParOf" srcId="{B450C243-F3FF-4B55-BCF1-0CE4D57F4091}" destId="{2DC0BE8A-A50D-459F-8803-8F629D24FD59}" srcOrd="0" destOrd="0" presId="urn:microsoft.com/office/officeart/2005/8/layout/process1"/>
    <dgm:cxn modelId="{01869D88-E712-4EDE-A00D-AE30C425F88E}" type="presParOf" srcId="{B450C243-F3FF-4B55-BCF1-0CE4D57F4091}" destId="{44BA6F07-9809-453E-B5B3-AB636F82DB9E}" srcOrd="1" destOrd="0" presId="urn:microsoft.com/office/officeart/2005/8/layout/process1"/>
    <dgm:cxn modelId="{F2C424E0-8D33-40C5-ABD0-995E6641DC3C}" type="presParOf" srcId="{44BA6F07-9809-453E-B5B3-AB636F82DB9E}" destId="{99AE6907-DE4A-4A2A-9F71-3AA51CC83CB9}" srcOrd="0" destOrd="0" presId="urn:microsoft.com/office/officeart/2005/8/layout/process1"/>
    <dgm:cxn modelId="{CD0BF278-98EA-41FF-BA34-EFEAD3E85048}" type="presParOf" srcId="{B450C243-F3FF-4B55-BCF1-0CE4D57F4091}" destId="{C1D3A877-193E-433E-996E-DE3797C7F529}" srcOrd="2" destOrd="0" presId="urn:microsoft.com/office/officeart/2005/8/layout/process1"/>
    <dgm:cxn modelId="{E713D23F-38EE-4FFF-9356-9BE9F7FE3A44}" type="presParOf" srcId="{B450C243-F3FF-4B55-BCF1-0CE4D57F4091}" destId="{98B97CCD-AFF1-49BB-8170-C62165E0F732}" srcOrd="3" destOrd="0" presId="urn:microsoft.com/office/officeart/2005/8/layout/process1"/>
    <dgm:cxn modelId="{1183B89C-5E4B-421A-9301-8C9E95F7ACB6}" type="presParOf" srcId="{98B97CCD-AFF1-49BB-8170-C62165E0F732}" destId="{052C7B0B-AC64-435F-9087-F76A8F81AD70}" srcOrd="0" destOrd="0" presId="urn:microsoft.com/office/officeart/2005/8/layout/process1"/>
    <dgm:cxn modelId="{F8D6AD8B-BA7C-48B3-9380-19C16A986666}" type="presParOf" srcId="{B450C243-F3FF-4B55-BCF1-0CE4D57F4091}" destId="{A7280906-DE55-492D-B5CB-040475BA6CF7}" srcOrd="4" destOrd="0" presId="urn:microsoft.com/office/officeart/2005/8/layout/process1"/>
    <dgm:cxn modelId="{7D47BBB2-FB2E-480B-932B-17072B0809A5}" type="presParOf" srcId="{B450C243-F3FF-4B55-BCF1-0CE4D57F4091}" destId="{0B22A032-D8BA-41D9-8980-1ED515E23209}" srcOrd="5" destOrd="0" presId="urn:microsoft.com/office/officeart/2005/8/layout/process1"/>
    <dgm:cxn modelId="{4318052A-4918-40F6-93C9-06021771ED79}" type="presParOf" srcId="{0B22A032-D8BA-41D9-8980-1ED515E23209}" destId="{E8FB7239-1AE3-496C-971A-8703D1E2BD8A}" srcOrd="0" destOrd="0" presId="urn:microsoft.com/office/officeart/2005/8/layout/process1"/>
    <dgm:cxn modelId="{446C51AD-71DF-48FA-9D49-769B0E6CB118}" type="presParOf" srcId="{B450C243-F3FF-4B55-BCF1-0CE4D57F4091}" destId="{E92B4EFD-C544-41C7-9D79-34EBAB47E9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200" b="1" dirty="0"/>
            <a:t>Right side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3600" b="1" dirty="0"/>
            <a:t>Digit</a:t>
          </a:r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C8CED37E-D14F-4880-B094-EFCBFA28CB25}">
      <dgm:prSet phldrT="[Text]" custT="1"/>
      <dgm:spPr/>
      <dgm:t>
        <a:bodyPr/>
        <a:lstStyle/>
        <a:p>
          <a:r>
            <a:rPr lang="en-US" sz="3600" b="1" dirty="0"/>
            <a:t>=</a:t>
          </a:r>
        </a:p>
      </dgm:t>
    </dgm:pt>
    <dgm:pt modelId="{2366C90F-41C7-49AA-B064-5A0AB67CE6BB}" type="parTrans" cxnId="{3F4A40B1-9B18-47E0-9F07-BFCE6B1E0597}">
      <dgm:prSet/>
      <dgm:spPr/>
      <dgm:t>
        <a:bodyPr/>
        <a:lstStyle/>
        <a:p>
          <a:endParaRPr lang="en-US"/>
        </a:p>
      </dgm:t>
    </dgm:pt>
    <dgm:pt modelId="{FEA0385C-27F8-464F-86F4-568ABD9BA729}" type="sibTrans" cxnId="{3F4A40B1-9B18-47E0-9F07-BFCE6B1E0597}">
      <dgm:prSet/>
      <dgm:spPr/>
      <dgm:t>
        <a:bodyPr/>
        <a:lstStyle/>
        <a:p>
          <a:endParaRPr lang="en-US"/>
        </a:p>
      </dgm:t>
    </dgm:pt>
    <dgm:pt modelId="{33385865-D258-48D4-A05B-4C65F87C734E}">
      <dgm:prSet phldrT="[Text]" custT="1"/>
      <dgm:spPr/>
      <dgm:t>
        <a:bodyPr/>
        <a:lstStyle/>
        <a:p>
          <a:r>
            <a:rPr lang="en-US" sz="3200" b="1" dirty="0"/>
            <a:t>1</a:t>
          </a:r>
        </a:p>
      </dgm:t>
    </dgm:pt>
    <dgm:pt modelId="{D5D044AF-E005-4ABE-9974-E651A55AB295}" type="parTrans" cxnId="{D2A43EFD-7F9C-4758-A2D9-1E8E729C4A97}">
      <dgm:prSet/>
      <dgm:spPr/>
      <dgm:t>
        <a:bodyPr/>
        <a:lstStyle/>
        <a:p>
          <a:endParaRPr lang="en-US"/>
        </a:p>
      </dgm:t>
    </dgm:pt>
    <dgm:pt modelId="{A0E2F769-FC1C-4F8C-B80E-DA2A58C7301E}" type="sibTrans" cxnId="{D2A43EFD-7F9C-4758-A2D9-1E8E729C4A97}">
      <dgm:prSet/>
      <dgm:spPr/>
      <dgm:t>
        <a:bodyPr/>
        <a:lstStyle/>
        <a:p>
          <a:endParaRPr lang="en-US"/>
        </a:p>
      </dgm:t>
    </dgm:pt>
    <dgm:pt modelId="{DE23C221-F0DF-4FAE-8647-91CBB5507291}">
      <dgm:prSet phldrT="[Text]" custT="1"/>
      <dgm:spPr/>
      <dgm:t>
        <a:bodyPr/>
        <a:lstStyle/>
        <a:p>
          <a:r>
            <a:rPr lang="en-US" sz="3200" b="1" dirty="0"/>
            <a:t>Shift</a:t>
          </a:r>
        </a:p>
      </dgm:t>
    </dgm:pt>
    <dgm:pt modelId="{F1EF1D79-8266-43D5-BDFB-A7FD1DA64CCC}" type="parTrans" cxnId="{FF24AA82-4A00-416F-B124-07824E6A16EE}">
      <dgm:prSet/>
      <dgm:spPr/>
      <dgm:t>
        <a:bodyPr/>
        <a:lstStyle/>
        <a:p>
          <a:endParaRPr lang="en-US"/>
        </a:p>
      </dgm:t>
    </dgm:pt>
    <dgm:pt modelId="{CFB6FB48-DC8F-4833-A578-34F6263A30CC}" type="sibTrans" cxnId="{FF24AA82-4A00-416F-B124-07824E6A16EE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98490075-3CCB-4E08-A331-236FAED0D33C}" type="pres">
      <dgm:prSet presAssocID="{DE23C221-F0DF-4FAE-8647-91CBB5507291}" presName="node" presStyleLbl="node1" presStyleIdx="0" presStyleCnt="5">
        <dgm:presLayoutVars>
          <dgm:bulletEnabled val="1"/>
        </dgm:presLayoutVars>
      </dgm:prSet>
      <dgm:spPr/>
    </dgm:pt>
    <dgm:pt modelId="{CC967DED-7155-44D0-B814-E69C027BFE20}" type="pres">
      <dgm:prSet presAssocID="{CFB6FB48-DC8F-4833-A578-34F6263A30CC}" presName="sibTrans" presStyleLbl="sibTrans2D1" presStyleIdx="0" presStyleCnt="4"/>
      <dgm:spPr/>
    </dgm:pt>
    <dgm:pt modelId="{C1A0399B-06CD-45D5-BFCD-F4A67805D2CF}" type="pres">
      <dgm:prSet presAssocID="{CFB6FB48-DC8F-4833-A578-34F6263A30CC}" presName="connectorText" presStyleLbl="sibTrans2D1" presStyleIdx="0" presStyleCnt="4"/>
      <dgm:spPr/>
    </dgm:pt>
    <dgm:pt modelId="{2117E75B-D0D7-4BA1-98AC-725EA941D7C5}" type="pres">
      <dgm:prSet presAssocID="{33385865-D258-48D4-A05B-4C65F87C734E}" presName="node" presStyleLbl="node1" presStyleIdx="1" presStyleCnt="5">
        <dgm:presLayoutVars>
          <dgm:bulletEnabled val="1"/>
        </dgm:presLayoutVars>
      </dgm:prSet>
      <dgm:spPr/>
    </dgm:pt>
    <dgm:pt modelId="{D66E8FE2-6FFD-4E71-8809-FA2BEDBE9684}" type="pres">
      <dgm:prSet presAssocID="{A0E2F769-FC1C-4F8C-B80E-DA2A58C7301E}" presName="sibTrans" presStyleLbl="sibTrans2D1" presStyleIdx="1" presStyleCnt="4"/>
      <dgm:spPr/>
    </dgm:pt>
    <dgm:pt modelId="{52021A09-90D1-426E-9ECC-9DC864A9F868}" type="pres">
      <dgm:prSet presAssocID="{A0E2F769-FC1C-4F8C-B80E-DA2A58C7301E}" presName="connectorText" presStyleLbl="sibTrans2D1" presStyleIdx="1" presStyleCnt="4"/>
      <dgm:spPr/>
    </dgm:pt>
    <dgm:pt modelId="{2DC0BE8A-A50D-459F-8803-8F629D24FD59}" type="pres">
      <dgm:prSet presAssocID="{FDBF41EA-DF9A-4A44-9AAC-097517E2463F}" presName="node" presStyleLbl="node1" presStyleIdx="2" presStyleCnt="5" custScaleX="101686" custLinFactNeighborX="-3097" custLinFactNeighborY="-1263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2" presStyleCnt="4"/>
      <dgm:spPr/>
    </dgm:pt>
    <dgm:pt modelId="{99AE6907-DE4A-4A2A-9F71-3AA51CC83CB9}" type="pres">
      <dgm:prSet presAssocID="{5A7B8353-D55C-40BC-AFA9-4101E69F0AAC}" presName="connectorText" presStyleLbl="sibTrans2D1" presStyleIdx="2" presStyleCnt="4"/>
      <dgm:spPr/>
    </dgm:pt>
    <dgm:pt modelId="{A7280906-DE55-492D-B5CB-040475BA6CF7}" type="pres">
      <dgm:prSet presAssocID="{0CD145DC-1283-47D9-9842-9F28D9292403}" presName="node" presStyleLbl="node1" presStyleIdx="3" presStyleCnt="5" custScaleX="102901">
        <dgm:presLayoutVars>
          <dgm:bulletEnabled val="1"/>
        </dgm:presLayoutVars>
      </dgm:prSet>
      <dgm:spPr/>
    </dgm:pt>
    <dgm:pt modelId="{F89185C1-F6BD-43BF-9339-92DE8E29064E}" type="pres">
      <dgm:prSet presAssocID="{8BFBDCF5-5907-42CD-A174-33BEF20C4F6E}" presName="sibTrans" presStyleLbl="sibTrans2D1" presStyleIdx="3" presStyleCnt="4"/>
      <dgm:spPr/>
    </dgm:pt>
    <dgm:pt modelId="{28EE11B7-BF04-45AE-8CF5-BAE716BD5281}" type="pres">
      <dgm:prSet presAssocID="{8BFBDCF5-5907-42CD-A174-33BEF20C4F6E}" presName="connectorText" presStyleLbl="sibTrans2D1" presStyleIdx="3" presStyleCnt="4"/>
      <dgm:spPr/>
    </dgm:pt>
    <dgm:pt modelId="{12B9467C-0CAF-489E-ADDA-9ABF5B2734E4}" type="pres">
      <dgm:prSet presAssocID="{C8CED37E-D14F-4880-B094-EFCBFA28CB25}" presName="node" presStyleLbl="node1" presStyleIdx="4" presStyleCnt="5">
        <dgm:presLayoutVars>
          <dgm:bulletEnabled val="1"/>
        </dgm:presLayoutVars>
      </dgm:prSet>
      <dgm:spPr/>
    </dgm:pt>
  </dgm:ptLst>
  <dgm:cxnLst>
    <dgm:cxn modelId="{B2F7CC24-F13B-49F0-9844-33C638E4FE4A}" type="presOf" srcId="{CFB6FB48-DC8F-4833-A578-34F6263A30CC}" destId="{C1A0399B-06CD-45D5-BFCD-F4A67805D2CF}" srcOrd="1" destOrd="0" presId="urn:microsoft.com/office/officeart/2005/8/layout/process1"/>
    <dgm:cxn modelId="{3BD47C37-C059-4E14-8907-083732141CDD}" type="presOf" srcId="{8BFBDCF5-5907-42CD-A174-33BEF20C4F6E}" destId="{F89185C1-F6BD-43BF-9339-92DE8E29064E}" srcOrd="0" destOrd="0" presId="urn:microsoft.com/office/officeart/2005/8/layout/process1"/>
    <dgm:cxn modelId="{40CF846A-47D8-4B94-9B2D-10F0B86601D1}" type="presOf" srcId="{DE23C221-F0DF-4FAE-8647-91CBB5507291}" destId="{98490075-3CCB-4E08-A331-236FAED0D33C}" srcOrd="0" destOrd="0" presId="urn:microsoft.com/office/officeart/2005/8/layout/process1"/>
    <dgm:cxn modelId="{8AE07251-A9DF-4B91-A751-18CC4E40FDAD}" type="presOf" srcId="{A0E2F769-FC1C-4F8C-B80E-DA2A58C7301E}" destId="{52021A09-90D1-426E-9ECC-9DC864A9F868}" srcOrd="1" destOrd="0" presId="urn:microsoft.com/office/officeart/2005/8/layout/process1"/>
    <dgm:cxn modelId="{5DD24178-6F51-463A-B646-0C84887DAC6C}" type="presOf" srcId="{5A7B8353-D55C-40BC-AFA9-4101E69F0AAC}" destId="{44BA6F07-9809-453E-B5B3-AB636F82DB9E}" srcOrd="0" destOrd="0" presId="urn:microsoft.com/office/officeart/2005/8/layout/process1"/>
    <dgm:cxn modelId="{555C8181-422E-4293-A5B2-29CF411103B9}" srcId="{A5E483C9-A3BD-4F9A-8F9F-CDFA80B74485}" destId="{0CD145DC-1283-47D9-9842-9F28D9292403}" srcOrd="3" destOrd="0" parTransId="{0D9B67D3-2181-406C-92D3-DC1D56CD0CD8}" sibTransId="{8BFBDCF5-5907-42CD-A174-33BEF20C4F6E}"/>
    <dgm:cxn modelId="{5F692882-36E8-4B61-BEB7-269EED3FE5E5}" type="presOf" srcId="{FDBF41EA-DF9A-4A44-9AAC-097517E2463F}" destId="{2DC0BE8A-A50D-459F-8803-8F629D24FD59}" srcOrd="0" destOrd="0" presId="urn:microsoft.com/office/officeart/2005/8/layout/process1"/>
    <dgm:cxn modelId="{FF24AA82-4A00-416F-B124-07824E6A16EE}" srcId="{A5E483C9-A3BD-4F9A-8F9F-CDFA80B74485}" destId="{DE23C221-F0DF-4FAE-8647-91CBB5507291}" srcOrd="0" destOrd="0" parTransId="{F1EF1D79-8266-43D5-BDFB-A7FD1DA64CCC}" sibTransId="{CFB6FB48-DC8F-4833-A578-34F6263A30CC}"/>
    <dgm:cxn modelId="{BC9B51A1-ACA8-4CBD-87E5-C9213C385E27}" srcId="{A5E483C9-A3BD-4F9A-8F9F-CDFA80B74485}" destId="{FDBF41EA-DF9A-4A44-9AAC-097517E2463F}" srcOrd="2" destOrd="0" parTransId="{CF759CB2-C87D-4427-A4B2-5AD3E63BC3B6}" sibTransId="{5A7B8353-D55C-40BC-AFA9-4101E69F0AAC}"/>
    <dgm:cxn modelId="{68F453A3-2554-4E02-9406-44B57B4FFDA1}" type="presOf" srcId="{C8CED37E-D14F-4880-B094-EFCBFA28CB25}" destId="{12B9467C-0CAF-489E-ADDA-9ABF5B2734E4}" srcOrd="0" destOrd="0" presId="urn:microsoft.com/office/officeart/2005/8/layout/process1"/>
    <dgm:cxn modelId="{3F4A40B1-9B18-47E0-9F07-BFCE6B1E0597}" srcId="{A5E483C9-A3BD-4F9A-8F9F-CDFA80B74485}" destId="{C8CED37E-D14F-4880-B094-EFCBFA28CB25}" srcOrd="4" destOrd="0" parTransId="{2366C90F-41C7-49AA-B064-5A0AB67CE6BB}" sibTransId="{FEA0385C-27F8-464F-86F4-568ABD9BA729}"/>
    <dgm:cxn modelId="{D47D55B4-30BA-4C8B-AD0A-7D3BF34208CE}" type="presOf" srcId="{0CD145DC-1283-47D9-9842-9F28D9292403}" destId="{A7280906-DE55-492D-B5CB-040475BA6CF7}" srcOrd="0" destOrd="0" presId="urn:microsoft.com/office/officeart/2005/8/layout/process1"/>
    <dgm:cxn modelId="{F1B349C6-41E7-4A01-B416-E1C77B5F3CC5}" type="presOf" srcId="{A0E2F769-FC1C-4F8C-B80E-DA2A58C7301E}" destId="{D66E8FE2-6FFD-4E71-8809-FA2BEDBE9684}" srcOrd="0" destOrd="0" presId="urn:microsoft.com/office/officeart/2005/8/layout/process1"/>
    <dgm:cxn modelId="{1266D0E1-CBD6-40C0-A194-924DF1FA630D}" type="presOf" srcId="{CFB6FB48-DC8F-4833-A578-34F6263A30CC}" destId="{CC967DED-7155-44D0-B814-E69C027BFE20}" srcOrd="0" destOrd="0" presId="urn:microsoft.com/office/officeart/2005/8/layout/process1"/>
    <dgm:cxn modelId="{79E592E4-11AE-4397-962C-A4ECE053E341}" type="presOf" srcId="{33385865-D258-48D4-A05B-4C65F87C734E}" destId="{2117E75B-D0D7-4BA1-98AC-725EA941D7C5}" srcOrd="0" destOrd="0" presId="urn:microsoft.com/office/officeart/2005/8/layout/process1"/>
    <dgm:cxn modelId="{5F6D87F1-6F5F-4E3E-8244-978AA6637AEE}" type="presOf" srcId="{A5E483C9-A3BD-4F9A-8F9F-CDFA80B74485}" destId="{B450C243-F3FF-4B55-BCF1-0CE4D57F4091}" srcOrd="0" destOrd="0" presId="urn:microsoft.com/office/officeart/2005/8/layout/process1"/>
    <dgm:cxn modelId="{FB0A32FC-A70B-4C03-B795-FB8D293CB88F}" type="presOf" srcId="{8BFBDCF5-5907-42CD-A174-33BEF20C4F6E}" destId="{28EE11B7-BF04-45AE-8CF5-BAE716BD5281}" srcOrd="1" destOrd="0" presId="urn:microsoft.com/office/officeart/2005/8/layout/process1"/>
    <dgm:cxn modelId="{D2A43EFD-7F9C-4758-A2D9-1E8E729C4A97}" srcId="{A5E483C9-A3BD-4F9A-8F9F-CDFA80B74485}" destId="{33385865-D258-48D4-A05B-4C65F87C734E}" srcOrd="1" destOrd="0" parTransId="{D5D044AF-E005-4ABE-9974-E651A55AB295}" sibTransId="{A0E2F769-FC1C-4F8C-B80E-DA2A58C7301E}"/>
    <dgm:cxn modelId="{11EB7EFF-D1CB-4936-B63F-CD6877D02E41}" type="presOf" srcId="{5A7B8353-D55C-40BC-AFA9-4101E69F0AAC}" destId="{99AE6907-DE4A-4A2A-9F71-3AA51CC83CB9}" srcOrd="1" destOrd="0" presId="urn:microsoft.com/office/officeart/2005/8/layout/process1"/>
    <dgm:cxn modelId="{BF8211A2-3D5F-418C-BE96-877EB892D61D}" type="presParOf" srcId="{B450C243-F3FF-4B55-BCF1-0CE4D57F4091}" destId="{98490075-3CCB-4E08-A331-236FAED0D33C}" srcOrd="0" destOrd="0" presId="urn:microsoft.com/office/officeart/2005/8/layout/process1"/>
    <dgm:cxn modelId="{45B56134-7891-4923-B169-27A556FB66CD}" type="presParOf" srcId="{B450C243-F3FF-4B55-BCF1-0CE4D57F4091}" destId="{CC967DED-7155-44D0-B814-E69C027BFE20}" srcOrd="1" destOrd="0" presId="urn:microsoft.com/office/officeart/2005/8/layout/process1"/>
    <dgm:cxn modelId="{2FC2CB50-AF06-49B5-9653-01C9FF64C386}" type="presParOf" srcId="{CC967DED-7155-44D0-B814-E69C027BFE20}" destId="{C1A0399B-06CD-45D5-BFCD-F4A67805D2CF}" srcOrd="0" destOrd="0" presId="urn:microsoft.com/office/officeart/2005/8/layout/process1"/>
    <dgm:cxn modelId="{CD140C03-1B06-4D4A-93D6-C442827DE647}" type="presParOf" srcId="{B450C243-F3FF-4B55-BCF1-0CE4D57F4091}" destId="{2117E75B-D0D7-4BA1-98AC-725EA941D7C5}" srcOrd="2" destOrd="0" presId="urn:microsoft.com/office/officeart/2005/8/layout/process1"/>
    <dgm:cxn modelId="{EC66B282-8A1F-4AAF-92E2-F72FBA7470E6}" type="presParOf" srcId="{B450C243-F3FF-4B55-BCF1-0CE4D57F4091}" destId="{D66E8FE2-6FFD-4E71-8809-FA2BEDBE9684}" srcOrd="3" destOrd="0" presId="urn:microsoft.com/office/officeart/2005/8/layout/process1"/>
    <dgm:cxn modelId="{993A3952-A83E-4143-B98B-19BA19FFD8AD}" type="presParOf" srcId="{D66E8FE2-6FFD-4E71-8809-FA2BEDBE9684}" destId="{52021A09-90D1-426E-9ECC-9DC864A9F868}" srcOrd="0" destOrd="0" presId="urn:microsoft.com/office/officeart/2005/8/layout/process1"/>
    <dgm:cxn modelId="{84CCE124-949A-4C01-B69F-762A67E45CA3}" type="presParOf" srcId="{B450C243-F3FF-4B55-BCF1-0CE4D57F4091}" destId="{2DC0BE8A-A50D-459F-8803-8F629D24FD59}" srcOrd="4" destOrd="0" presId="urn:microsoft.com/office/officeart/2005/8/layout/process1"/>
    <dgm:cxn modelId="{1ECB594D-FA06-4E52-B6C6-C5952188EB8F}" type="presParOf" srcId="{B450C243-F3FF-4B55-BCF1-0CE4D57F4091}" destId="{44BA6F07-9809-453E-B5B3-AB636F82DB9E}" srcOrd="5" destOrd="0" presId="urn:microsoft.com/office/officeart/2005/8/layout/process1"/>
    <dgm:cxn modelId="{C4EBF763-175C-4A6F-8C0C-B9323EBD6947}" type="presParOf" srcId="{44BA6F07-9809-453E-B5B3-AB636F82DB9E}" destId="{99AE6907-DE4A-4A2A-9F71-3AA51CC83CB9}" srcOrd="0" destOrd="0" presId="urn:microsoft.com/office/officeart/2005/8/layout/process1"/>
    <dgm:cxn modelId="{1922DD35-CE8B-44CF-865F-7F2655F86AAC}" type="presParOf" srcId="{B450C243-F3FF-4B55-BCF1-0CE4D57F4091}" destId="{A7280906-DE55-492D-B5CB-040475BA6CF7}" srcOrd="6" destOrd="0" presId="urn:microsoft.com/office/officeart/2005/8/layout/process1"/>
    <dgm:cxn modelId="{2E46F6F4-1C71-4972-9C5D-FE5D3EDE7C2B}" type="presParOf" srcId="{B450C243-F3FF-4B55-BCF1-0CE4D57F4091}" destId="{F89185C1-F6BD-43BF-9339-92DE8E29064E}" srcOrd="7" destOrd="0" presId="urn:microsoft.com/office/officeart/2005/8/layout/process1"/>
    <dgm:cxn modelId="{D3905AFB-05E5-475E-B8DF-1963C12F2A54}" type="presParOf" srcId="{F89185C1-F6BD-43BF-9339-92DE8E29064E}" destId="{28EE11B7-BF04-45AE-8CF5-BAE716BD5281}" srcOrd="0" destOrd="0" presId="urn:microsoft.com/office/officeart/2005/8/layout/process1"/>
    <dgm:cxn modelId="{0FCBACEC-AFE9-4DA2-9FC6-18710EBFE76A}" type="presParOf" srcId="{B450C243-F3FF-4B55-BCF1-0CE4D57F4091}" destId="{12B9467C-0CAF-489E-ADDA-9ABF5B2734E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Shift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2</a:t>
          </a: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2800" b="1" dirty="0"/>
            <a:t>Right side            2 times</a:t>
          </a:r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ADD9AF81-5340-4F51-9579-017EF83961C6}">
      <dgm:prSet phldrT="[Text]" custT="1"/>
      <dgm:spPr/>
      <dgm:t>
        <a:bodyPr/>
        <a:lstStyle/>
        <a:p>
          <a:r>
            <a:rPr lang="en-US" sz="3600" b="1" dirty="0"/>
            <a:t>3</a:t>
          </a:r>
        </a:p>
      </dgm:t>
    </dgm:pt>
    <dgm:pt modelId="{D935D5DC-95CE-41C7-86D4-33A1934F86E3}" type="parTrans" cxnId="{45A12939-DB9B-4994-8B18-229ADF51BDC4}">
      <dgm:prSet/>
      <dgm:spPr/>
      <dgm:t>
        <a:bodyPr/>
        <a:lstStyle/>
        <a:p>
          <a:endParaRPr lang="en-US"/>
        </a:p>
      </dgm:t>
    </dgm:pt>
    <dgm:pt modelId="{5AC2B8B8-2C18-478E-A64D-5C509EFFA201}" type="sibTrans" cxnId="{45A12939-DB9B-4994-8B18-229ADF51BDC4}">
      <dgm:prSet/>
      <dgm:spPr/>
      <dgm:t>
        <a:bodyPr/>
        <a:lstStyle/>
        <a:p>
          <a:endParaRPr lang="en-US"/>
        </a:p>
      </dgm:t>
    </dgm:pt>
    <dgm:pt modelId="{4B2D9E61-B018-400A-84AD-524F43C217F1}">
      <dgm:prSet phldrT="[Text]" custT="1"/>
      <dgm:spPr/>
      <dgm:t>
        <a:bodyPr/>
        <a:lstStyle/>
        <a:p>
          <a:r>
            <a:rPr lang="en-US" sz="3600" b="1" dirty="0"/>
            <a:t>=</a:t>
          </a:r>
        </a:p>
      </dgm:t>
    </dgm:pt>
    <dgm:pt modelId="{63D4C690-8281-4674-B114-B6D85853D193}" type="parTrans" cxnId="{E8C0D4DF-2F85-4D3A-9BC9-597B3685054B}">
      <dgm:prSet/>
      <dgm:spPr/>
      <dgm:t>
        <a:bodyPr/>
        <a:lstStyle/>
        <a:p>
          <a:endParaRPr lang="en-US"/>
        </a:p>
      </dgm:t>
    </dgm:pt>
    <dgm:pt modelId="{EC99A658-5470-4A7D-BC4F-D35E465F7AE4}" type="sibTrans" cxnId="{E8C0D4DF-2F85-4D3A-9BC9-597B3685054B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5" custScaleX="102339" custLinFactNeighborX="-3097" custLinFactNeighborY="-1263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4"/>
      <dgm:spPr/>
    </dgm:pt>
    <dgm:pt modelId="{99AE6907-DE4A-4A2A-9F71-3AA51CC83CB9}" type="pres">
      <dgm:prSet presAssocID="{5A7B8353-D55C-40BC-AFA9-4101E69F0AAC}" presName="connectorText" presStyleLbl="sibTrans2D1" presStyleIdx="0" presStyleCnt="4"/>
      <dgm:spPr/>
    </dgm:pt>
    <dgm:pt modelId="{C1D3A877-193E-433E-996E-DE3797C7F529}" type="pres">
      <dgm:prSet presAssocID="{676B2E30-39F0-4B19-80A5-947E41665008}" presName="node" presStyleLbl="node1" presStyleIdx="1" presStyleCnt="5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4"/>
      <dgm:spPr/>
    </dgm:pt>
    <dgm:pt modelId="{052C7B0B-AC64-435F-9087-F76A8F81AD70}" type="pres">
      <dgm:prSet presAssocID="{6300F33D-AE15-417F-8922-C2991075A116}" presName="connectorText" presStyleLbl="sibTrans2D1" presStyleIdx="1" presStyleCnt="4"/>
      <dgm:spPr/>
    </dgm:pt>
    <dgm:pt modelId="{A7280906-DE55-492D-B5CB-040475BA6CF7}" type="pres">
      <dgm:prSet presAssocID="{0CD145DC-1283-47D9-9842-9F28D9292403}" presName="node" presStyleLbl="node1" presStyleIdx="2" presStyleCnt="5">
        <dgm:presLayoutVars>
          <dgm:bulletEnabled val="1"/>
        </dgm:presLayoutVars>
      </dgm:prSet>
      <dgm:spPr/>
    </dgm:pt>
    <dgm:pt modelId="{EE278DE9-2FD7-4E9F-964F-D06A7AEA7EF1}" type="pres">
      <dgm:prSet presAssocID="{8BFBDCF5-5907-42CD-A174-33BEF20C4F6E}" presName="sibTrans" presStyleLbl="sibTrans2D1" presStyleIdx="2" presStyleCnt="4"/>
      <dgm:spPr/>
    </dgm:pt>
    <dgm:pt modelId="{4B42DA26-4F80-420A-9BB9-911FAC2E068F}" type="pres">
      <dgm:prSet presAssocID="{8BFBDCF5-5907-42CD-A174-33BEF20C4F6E}" presName="connectorText" presStyleLbl="sibTrans2D1" presStyleIdx="2" presStyleCnt="4"/>
      <dgm:spPr/>
    </dgm:pt>
    <dgm:pt modelId="{F2D91B32-5FAB-464F-AFF0-3061A61BCF77}" type="pres">
      <dgm:prSet presAssocID="{ADD9AF81-5340-4F51-9579-017EF83961C6}" presName="node" presStyleLbl="node1" presStyleIdx="3" presStyleCnt="5">
        <dgm:presLayoutVars>
          <dgm:bulletEnabled val="1"/>
        </dgm:presLayoutVars>
      </dgm:prSet>
      <dgm:spPr/>
    </dgm:pt>
    <dgm:pt modelId="{F529AC4C-6940-442E-AD90-CB16FE443101}" type="pres">
      <dgm:prSet presAssocID="{5AC2B8B8-2C18-478E-A64D-5C509EFFA201}" presName="sibTrans" presStyleLbl="sibTrans2D1" presStyleIdx="3" presStyleCnt="4"/>
      <dgm:spPr/>
    </dgm:pt>
    <dgm:pt modelId="{740C2FFA-0A0F-48F8-94C3-3CE7E23A619A}" type="pres">
      <dgm:prSet presAssocID="{5AC2B8B8-2C18-478E-A64D-5C509EFFA201}" presName="connectorText" presStyleLbl="sibTrans2D1" presStyleIdx="3" presStyleCnt="4"/>
      <dgm:spPr/>
    </dgm:pt>
    <dgm:pt modelId="{5627E902-CF83-4687-B9C6-4920488473F8}" type="pres">
      <dgm:prSet presAssocID="{4B2D9E61-B018-400A-84AD-524F43C217F1}" presName="node" presStyleLbl="node1" presStyleIdx="4" presStyleCnt="5">
        <dgm:presLayoutVars>
          <dgm:bulletEnabled val="1"/>
        </dgm:presLayoutVars>
      </dgm:prSet>
      <dgm:spPr/>
    </dgm:pt>
  </dgm:ptLst>
  <dgm:cxnLst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86206531-9CAC-4B60-A90B-2890084902F2}" type="presOf" srcId="{8BFBDCF5-5907-42CD-A174-33BEF20C4F6E}" destId="{4B42DA26-4F80-420A-9BB9-911FAC2E068F}" srcOrd="1" destOrd="0" presId="urn:microsoft.com/office/officeart/2005/8/layout/process1"/>
    <dgm:cxn modelId="{45A12939-DB9B-4994-8B18-229ADF51BDC4}" srcId="{A5E483C9-A3BD-4F9A-8F9F-CDFA80B74485}" destId="{ADD9AF81-5340-4F51-9579-017EF83961C6}" srcOrd="3" destOrd="0" parTransId="{D935D5DC-95CE-41C7-86D4-33A1934F86E3}" sibTransId="{5AC2B8B8-2C18-478E-A64D-5C509EFFA201}"/>
    <dgm:cxn modelId="{2EEB713A-FF98-483B-975A-C34A68B49328}" type="presOf" srcId="{4B2D9E61-B018-400A-84AD-524F43C217F1}" destId="{5627E902-CF83-4687-B9C6-4920488473F8}" srcOrd="0" destOrd="0" presId="urn:microsoft.com/office/officeart/2005/8/layout/process1"/>
    <dgm:cxn modelId="{4D5D523D-BC45-4B90-8179-71B0DA45E51E}" type="presOf" srcId="{A5E483C9-A3BD-4F9A-8F9F-CDFA80B74485}" destId="{B450C243-F3FF-4B55-BCF1-0CE4D57F4091}" srcOrd="0" destOrd="0" presId="urn:microsoft.com/office/officeart/2005/8/layout/process1"/>
    <dgm:cxn modelId="{530ACB60-D5FF-434E-839E-30196DC60F57}" type="presOf" srcId="{5AC2B8B8-2C18-478E-A64D-5C509EFFA201}" destId="{F529AC4C-6940-442E-AD90-CB16FE443101}" srcOrd="0" destOrd="0" presId="urn:microsoft.com/office/officeart/2005/8/layout/process1"/>
    <dgm:cxn modelId="{E410F059-00AC-4B9E-8F77-7D31A5A7E043}" type="presOf" srcId="{0CD145DC-1283-47D9-9842-9F28D9292403}" destId="{A7280906-DE55-492D-B5CB-040475BA6CF7}" srcOrd="0" destOrd="0" presId="urn:microsoft.com/office/officeart/2005/8/layout/process1"/>
    <dgm:cxn modelId="{8C786D81-09A9-4197-B49E-D1DE8C9DAFC5}" type="presOf" srcId="{676B2E30-39F0-4B19-80A5-947E41665008}" destId="{C1D3A877-193E-433E-996E-DE3797C7F529}" srcOrd="0" destOrd="0" presId="urn:microsoft.com/office/officeart/2005/8/layout/process1"/>
    <dgm:cxn modelId="{555C8181-422E-4293-A5B2-29CF411103B9}" srcId="{A5E483C9-A3BD-4F9A-8F9F-CDFA80B74485}" destId="{0CD145DC-1283-47D9-9842-9F28D9292403}" srcOrd="2" destOrd="0" parTransId="{0D9B67D3-2181-406C-92D3-DC1D56CD0CD8}" sibTransId="{8BFBDCF5-5907-42CD-A174-33BEF20C4F6E}"/>
    <dgm:cxn modelId="{6F8AFB89-8AD0-4134-ADEF-45E8EE274A39}" type="presOf" srcId="{5AC2B8B8-2C18-478E-A64D-5C509EFFA201}" destId="{740C2FFA-0A0F-48F8-94C3-3CE7E23A619A}" srcOrd="1" destOrd="0" presId="urn:microsoft.com/office/officeart/2005/8/layout/process1"/>
    <dgm:cxn modelId="{52A7718A-CE8F-4F3D-8533-3BBA7B358914}" type="presOf" srcId="{8BFBDCF5-5907-42CD-A174-33BEF20C4F6E}" destId="{EE278DE9-2FD7-4E9F-964F-D06A7AEA7EF1}" srcOrd="0" destOrd="0" presId="urn:microsoft.com/office/officeart/2005/8/layout/process1"/>
    <dgm:cxn modelId="{140C788D-0A68-457F-9223-92D8583F7BA6}" type="presOf" srcId="{FDBF41EA-DF9A-4A44-9AAC-097517E2463F}" destId="{2DC0BE8A-A50D-459F-8803-8F629D24FD59}" srcOrd="0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FAEBA3A9-65E4-4E56-BD44-0FDF4BB53CA3}" type="presOf" srcId="{5A7B8353-D55C-40BC-AFA9-4101E69F0AAC}" destId="{44BA6F07-9809-453E-B5B3-AB636F82DB9E}" srcOrd="0" destOrd="0" presId="urn:microsoft.com/office/officeart/2005/8/layout/process1"/>
    <dgm:cxn modelId="{DC8671C1-C772-4903-B932-442053DC490D}" type="presOf" srcId="{6300F33D-AE15-417F-8922-C2991075A116}" destId="{98B97CCD-AFF1-49BB-8170-C62165E0F732}" srcOrd="0" destOrd="0" presId="urn:microsoft.com/office/officeart/2005/8/layout/process1"/>
    <dgm:cxn modelId="{E07EF5CD-C1B4-46C5-A8B4-76F586868717}" type="presOf" srcId="{5A7B8353-D55C-40BC-AFA9-4101E69F0AAC}" destId="{99AE6907-DE4A-4A2A-9F71-3AA51CC83CB9}" srcOrd="1" destOrd="0" presId="urn:microsoft.com/office/officeart/2005/8/layout/process1"/>
    <dgm:cxn modelId="{64A8ADDB-7F55-4967-A773-992D3924EDF2}" type="presOf" srcId="{6300F33D-AE15-417F-8922-C2991075A116}" destId="{052C7B0B-AC64-435F-9087-F76A8F81AD70}" srcOrd="1" destOrd="0" presId="urn:microsoft.com/office/officeart/2005/8/layout/process1"/>
    <dgm:cxn modelId="{E8C0D4DF-2F85-4D3A-9BC9-597B3685054B}" srcId="{A5E483C9-A3BD-4F9A-8F9F-CDFA80B74485}" destId="{4B2D9E61-B018-400A-84AD-524F43C217F1}" srcOrd="4" destOrd="0" parTransId="{63D4C690-8281-4674-B114-B6D85853D193}" sibTransId="{EC99A658-5470-4A7D-BC4F-D35E465F7AE4}"/>
    <dgm:cxn modelId="{EE05C6E0-8C10-49EC-B59C-DA1A500CDE1B}" type="presOf" srcId="{ADD9AF81-5340-4F51-9579-017EF83961C6}" destId="{F2D91B32-5FAB-464F-AFF0-3061A61BCF77}" srcOrd="0" destOrd="0" presId="urn:microsoft.com/office/officeart/2005/8/layout/process1"/>
    <dgm:cxn modelId="{86D45AD4-B630-4F46-94BE-CE5D6DC874A4}" type="presParOf" srcId="{B450C243-F3FF-4B55-BCF1-0CE4D57F4091}" destId="{2DC0BE8A-A50D-459F-8803-8F629D24FD59}" srcOrd="0" destOrd="0" presId="urn:microsoft.com/office/officeart/2005/8/layout/process1"/>
    <dgm:cxn modelId="{C6ABF581-2D38-4A43-8D9E-7BC07462FFFC}" type="presParOf" srcId="{B450C243-F3FF-4B55-BCF1-0CE4D57F4091}" destId="{44BA6F07-9809-453E-B5B3-AB636F82DB9E}" srcOrd="1" destOrd="0" presId="urn:microsoft.com/office/officeart/2005/8/layout/process1"/>
    <dgm:cxn modelId="{6B887840-8F69-4700-9E95-647BCA460A23}" type="presParOf" srcId="{44BA6F07-9809-453E-B5B3-AB636F82DB9E}" destId="{99AE6907-DE4A-4A2A-9F71-3AA51CC83CB9}" srcOrd="0" destOrd="0" presId="urn:microsoft.com/office/officeart/2005/8/layout/process1"/>
    <dgm:cxn modelId="{267BA1CF-6D80-4647-9520-C47ACB3FB141}" type="presParOf" srcId="{B450C243-F3FF-4B55-BCF1-0CE4D57F4091}" destId="{C1D3A877-193E-433E-996E-DE3797C7F529}" srcOrd="2" destOrd="0" presId="urn:microsoft.com/office/officeart/2005/8/layout/process1"/>
    <dgm:cxn modelId="{B37EEC39-F296-4781-96EB-0729E759EE36}" type="presParOf" srcId="{B450C243-F3FF-4B55-BCF1-0CE4D57F4091}" destId="{98B97CCD-AFF1-49BB-8170-C62165E0F732}" srcOrd="3" destOrd="0" presId="urn:microsoft.com/office/officeart/2005/8/layout/process1"/>
    <dgm:cxn modelId="{F9F38611-0B80-4B29-B055-BC2B25D35625}" type="presParOf" srcId="{98B97CCD-AFF1-49BB-8170-C62165E0F732}" destId="{052C7B0B-AC64-435F-9087-F76A8F81AD70}" srcOrd="0" destOrd="0" presId="urn:microsoft.com/office/officeart/2005/8/layout/process1"/>
    <dgm:cxn modelId="{41EEAB84-9E0C-4A13-92AA-C1DA124202CC}" type="presParOf" srcId="{B450C243-F3FF-4B55-BCF1-0CE4D57F4091}" destId="{A7280906-DE55-492D-B5CB-040475BA6CF7}" srcOrd="4" destOrd="0" presId="urn:microsoft.com/office/officeart/2005/8/layout/process1"/>
    <dgm:cxn modelId="{C242412D-5E99-497A-BBF3-21AC216094D7}" type="presParOf" srcId="{B450C243-F3FF-4B55-BCF1-0CE4D57F4091}" destId="{EE278DE9-2FD7-4E9F-964F-D06A7AEA7EF1}" srcOrd="5" destOrd="0" presId="urn:microsoft.com/office/officeart/2005/8/layout/process1"/>
    <dgm:cxn modelId="{C9670570-B103-4B8C-9A7D-6F4AE93A4CD9}" type="presParOf" srcId="{EE278DE9-2FD7-4E9F-964F-D06A7AEA7EF1}" destId="{4B42DA26-4F80-420A-9BB9-911FAC2E068F}" srcOrd="0" destOrd="0" presId="urn:microsoft.com/office/officeart/2005/8/layout/process1"/>
    <dgm:cxn modelId="{3C8CEB5B-2BD7-49C5-B93A-72143BE2F851}" type="presParOf" srcId="{B450C243-F3FF-4B55-BCF1-0CE4D57F4091}" destId="{F2D91B32-5FAB-464F-AFF0-3061A61BCF77}" srcOrd="6" destOrd="0" presId="urn:microsoft.com/office/officeart/2005/8/layout/process1"/>
    <dgm:cxn modelId="{C0225908-8703-4D4F-9275-F236606009D7}" type="presParOf" srcId="{B450C243-F3FF-4B55-BCF1-0CE4D57F4091}" destId="{F529AC4C-6940-442E-AD90-CB16FE443101}" srcOrd="7" destOrd="0" presId="urn:microsoft.com/office/officeart/2005/8/layout/process1"/>
    <dgm:cxn modelId="{19562486-AEDE-43BD-8F74-67F76E82FAE8}" type="presParOf" srcId="{F529AC4C-6940-442E-AD90-CB16FE443101}" destId="{740C2FFA-0A0F-48F8-94C3-3CE7E23A619A}" srcOrd="0" destOrd="0" presId="urn:microsoft.com/office/officeart/2005/8/layout/process1"/>
    <dgm:cxn modelId="{2376B4D1-8B3D-4471-9E67-504941F20D4F}" type="presParOf" srcId="{B450C243-F3FF-4B55-BCF1-0CE4D57F4091}" destId="{5627E902-CF83-4687-B9C6-4920488473F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97D9ACD-0388-4779-BC97-66DFE131DEAC}" type="doc">
      <dgm:prSet loTypeId="urn:microsoft.com/office/officeart/2005/8/layout/matrix1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7C5F8FA-9FB2-4523-86E5-1504EA61073A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Types of Regression</a:t>
          </a:r>
        </a:p>
      </dgm:t>
    </dgm:pt>
    <dgm:pt modelId="{3085BA91-88A4-4646-AB58-511C43C4013E}" type="parTrans" cxnId="{357012B7-1607-429E-A352-C73E50218EAA}">
      <dgm:prSet/>
      <dgm:spPr/>
      <dgm:t>
        <a:bodyPr/>
        <a:lstStyle/>
        <a:p>
          <a:endParaRPr lang="en-US"/>
        </a:p>
      </dgm:t>
    </dgm:pt>
    <dgm:pt modelId="{F45C802A-31AB-4A46-8C81-028271EEF26E}" type="sibTrans" cxnId="{357012B7-1607-429E-A352-C73E50218EAA}">
      <dgm:prSet/>
      <dgm:spPr/>
      <dgm:t>
        <a:bodyPr/>
        <a:lstStyle/>
        <a:p>
          <a:endParaRPr lang="en-US"/>
        </a:p>
      </dgm:t>
    </dgm:pt>
    <dgm:pt modelId="{F5604BF3-6D2D-4293-A335-33B11BA6EE63}">
      <dgm:prSet phldrT="[Text]" custT="1"/>
      <dgm:spPr/>
      <dgm:t>
        <a:bodyPr/>
        <a:lstStyle/>
        <a:p>
          <a:r>
            <a:rPr lang="en-US" sz="4000" b="1" dirty="0"/>
            <a:t>Simple</a:t>
          </a:r>
        </a:p>
        <a:p>
          <a:r>
            <a:rPr lang="en-US" sz="4000" b="1" dirty="0"/>
            <a:t>Regression</a:t>
          </a:r>
        </a:p>
      </dgm:t>
    </dgm:pt>
    <dgm:pt modelId="{A7F4C86F-93DC-4FC2-B5BB-B7BF44FEE74F}" type="parTrans" cxnId="{4CC31D84-1BF1-446C-BC0D-07E2A8908A8D}">
      <dgm:prSet/>
      <dgm:spPr/>
      <dgm:t>
        <a:bodyPr/>
        <a:lstStyle/>
        <a:p>
          <a:endParaRPr lang="en-US"/>
        </a:p>
      </dgm:t>
    </dgm:pt>
    <dgm:pt modelId="{F87C5D3D-83CD-4130-84BE-9476A6842CD1}" type="sibTrans" cxnId="{4CC31D84-1BF1-446C-BC0D-07E2A8908A8D}">
      <dgm:prSet/>
      <dgm:spPr/>
      <dgm:t>
        <a:bodyPr/>
        <a:lstStyle/>
        <a:p>
          <a:endParaRPr lang="en-US"/>
        </a:p>
      </dgm:t>
    </dgm:pt>
    <dgm:pt modelId="{7153397F-C690-4913-8082-75FA4E53433F}">
      <dgm:prSet phldrT="[Text]" custT="1"/>
      <dgm:spPr/>
      <dgm:t>
        <a:bodyPr/>
        <a:lstStyle/>
        <a:p>
          <a:r>
            <a:rPr lang="en-US" sz="4000" b="1" dirty="0"/>
            <a:t>Multiple</a:t>
          </a:r>
        </a:p>
        <a:p>
          <a:r>
            <a:rPr lang="en-US" sz="4000" b="1" dirty="0"/>
            <a:t>Regression</a:t>
          </a:r>
        </a:p>
      </dgm:t>
    </dgm:pt>
    <dgm:pt modelId="{A07F1A5D-E2DB-4BB0-B0FF-081D095EDFC8}" type="parTrans" cxnId="{9953E587-935D-4052-B27E-6678DBF37617}">
      <dgm:prSet/>
      <dgm:spPr/>
      <dgm:t>
        <a:bodyPr/>
        <a:lstStyle/>
        <a:p>
          <a:endParaRPr lang="en-US"/>
        </a:p>
      </dgm:t>
    </dgm:pt>
    <dgm:pt modelId="{8B032657-2F9B-443C-8D52-1719B1865CE5}" type="sibTrans" cxnId="{9953E587-935D-4052-B27E-6678DBF37617}">
      <dgm:prSet/>
      <dgm:spPr/>
      <dgm:t>
        <a:bodyPr/>
        <a:lstStyle/>
        <a:p>
          <a:endParaRPr lang="en-US"/>
        </a:p>
      </dgm:t>
    </dgm:pt>
    <dgm:pt modelId="{A111E78A-188D-4066-B41E-7AFBD1921AAE}">
      <dgm:prSet phldrT="[Text]" custT="1"/>
      <dgm:spPr/>
      <dgm:t>
        <a:bodyPr/>
        <a:lstStyle/>
        <a:p>
          <a:r>
            <a:rPr lang="en-US" sz="4000" b="1" dirty="0"/>
            <a:t>Linear</a:t>
          </a:r>
        </a:p>
        <a:p>
          <a:r>
            <a:rPr lang="en-US" sz="4000" b="1" dirty="0"/>
            <a:t>Regression</a:t>
          </a:r>
        </a:p>
      </dgm:t>
    </dgm:pt>
    <dgm:pt modelId="{BA2D0DE9-D064-4287-9416-9633D64CEEBD}" type="parTrans" cxnId="{A840260E-4DC2-401B-B34B-B8036AEAE40A}">
      <dgm:prSet/>
      <dgm:spPr/>
      <dgm:t>
        <a:bodyPr/>
        <a:lstStyle/>
        <a:p>
          <a:endParaRPr lang="en-US"/>
        </a:p>
      </dgm:t>
    </dgm:pt>
    <dgm:pt modelId="{CF84A5A4-B857-4609-88EF-EA941BC18791}" type="sibTrans" cxnId="{A840260E-4DC2-401B-B34B-B8036AEAE40A}">
      <dgm:prSet/>
      <dgm:spPr/>
      <dgm:t>
        <a:bodyPr/>
        <a:lstStyle/>
        <a:p>
          <a:endParaRPr lang="en-US"/>
        </a:p>
      </dgm:t>
    </dgm:pt>
    <dgm:pt modelId="{0A4FBFA6-A5C1-4E55-9DE5-60B02C308E69}">
      <dgm:prSet phldrT="[Text]" custT="1"/>
      <dgm:spPr/>
      <dgm:t>
        <a:bodyPr/>
        <a:lstStyle/>
        <a:p>
          <a:r>
            <a:rPr lang="en-US" sz="4000" b="1" dirty="0"/>
            <a:t>Nonlinear </a:t>
          </a:r>
        </a:p>
        <a:p>
          <a:r>
            <a:rPr lang="en-US" sz="4000" b="1" dirty="0"/>
            <a:t>Regression</a:t>
          </a:r>
        </a:p>
      </dgm:t>
    </dgm:pt>
    <dgm:pt modelId="{2A8FD7B8-AB92-4E4E-9EF0-B8B20199D074}" type="parTrans" cxnId="{C78E9358-13D6-499C-8B8F-F5CD7EF90F36}">
      <dgm:prSet/>
      <dgm:spPr/>
      <dgm:t>
        <a:bodyPr/>
        <a:lstStyle/>
        <a:p>
          <a:endParaRPr lang="en-US"/>
        </a:p>
      </dgm:t>
    </dgm:pt>
    <dgm:pt modelId="{AEBE468D-DE37-428B-91EB-02125466D965}" type="sibTrans" cxnId="{C78E9358-13D6-499C-8B8F-F5CD7EF90F36}">
      <dgm:prSet/>
      <dgm:spPr/>
      <dgm:t>
        <a:bodyPr/>
        <a:lstStyle/>
        <a:p>
          <a:endParaRPr lang="en-US"/>
        </a:p>
      </dgm:t>
    </dgm:pt>
    <dgm:pt modelId="{6EAF3E92-B2FE-4DB5-83AD-348F186C1529}" type="pres">
      <dgm:prSet presAssocID="{B97D9ACD-0388-4779-BC97-66DFE131DEA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6645247-1DC4-4A1D-8BF4-20FFA4429C61}" type="pres">
      <dgm:prSet presAssocID="{B97D9ACD-0388-4779-BC97-66DFE131DEAC}" presName="matrix" presStyleCnt="0"/>
      <dgm:spPr/>
    </dgm:pt>
    <dgm:pt modelId="{519CA935-CE76-4A66-AF37-5C242712231E}" type="pres">
      <dgm:prSet presAssocID="{B97D9ACD-0388-4779-BC97-66DFE131DEAC}" presName="tile1" presStyleLbl="node1" presStyleIdx="0" presStyleCnt="4"/>
      <dgm:spPr/>
    </dgm:pt>
    <dgm:pt modelId="{41D02199-EAA1-4341-B773-1730D7934E73}" type="pres">
      <dgm:prSet presAssocID="{B97D9ACD-0388-4779-BC97-66DFE131DEA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BA80FDA-357D-4628-B28C-52B661E0995A}" type="pres">
      <dgm:prSet presAssocID="{B97D9ACD-0388-4779-BC97-66DFE131DEAC}" presName="tile2" presStyleLbl="node1" presStyleIdx="1" presStyleCnt="4"/>
      <dgm:spPr/>
    </dgm:pt>
    <dgm:pt modelId="{296AE907-E010-4FE7-9C03-39B4E44600D7}" type="pres">
      <dgm:prSet presAssocID="{B97D9ACD-0388-4779-BC97-66DFE131DEA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CA5AEA3-27E8-4182-B68A-D33BC036ED01}" type="pres">
      <dgm:prSet presAssocID="{B97D9ACD-0388-4779-BC97-66DFE131DEAC}" presName="tile3" presStyleLbl="node1" presStyleIdx="2" presStyleCnt="4"/>
      <dgm:spPr/>
    </dgm:pt>
    <dgm:pt modelId="{559A1BF5-B048-4032-A4A3-177FD54C2241}" type="pres">
      <dgm:prSet presAssocID="{B97D9ACD-0388-4779-BC97-66DFE131DEA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DEB3F9F-FADC-4A4D-9DD5-F897C6AF6370}" type="pres">
      <dgm:prSet presAssocID="{B97D9ACD-0388-4779-BC97-66DFE131DEAC}" presName="tile4" presStyleLbl="node1" presStyleIdx="3" presStyleCnt="4"/>
      <dgm:spPr/>
    </dgm:pt>
    <dgm:pt modelId="{AE0A86D2-0290-43EE-9849-A1730A158839}" type="pres">
      <dgm:prSet presAssocID="{B97D9ACD-0388-4779-BC97-66DFE131DEA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BC15D81-A538-484D-945C-D714018D5448}" type="pres">
      <dgm:prSet presAssocID="{B97D9ACD-0388-4779-BC97-66DFE131DEAC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E6A96B08-02F1-4051-A68F-10C2B37E3F26}" type="presOf" srcId="{0A4FBFA6-A5C1-4E55-9DE5-60B02C308E69}" destId="{FDEB3F9F-FADC-4A4D-9DD5-F897C6AF6370}" srcOrd="0" destOrd="0" presId="urn:microsoft.com/office/officeart/2005/8/layout/matrix1"/>
    <dgm:cxn modelId="{A840260E-4DC2-401B-B34B-B8036AEAE40A}" srcId="{E7C5F8FA-9FB2-4523-86E5-1504EA61073A}" destId="{A111E78A-188D-4066-B41E-7AFBD1921AAE}" srcOrd="2" destOrd="0" parTransId="{BA2D0DE9-D064-4287-9416-9633D64CEEBD}" sibTransId="{CF84A5A4-B857-4609-88EF-EA941BC18791}"/>
    <dgm:cxn modelId="{80821139-BFB1-47E6-B4AD-83FE184AB2CB}" type="presOf" srcId="{A111E78A-188D-4066-B41E-7AFBD1921AAE}" destId="{559A1BF5-B048-4032-A4A3-177FD54C2241}" srcOrd="1" destOrd="0" presId="urn:microsoft.com/office/officeart/2005/8/layout/matrix1"/>
    <dgm:cxn modelId="{FA595A3C-9858-49B9-9BD6-7C83F0B7D2F6}" type="presOf" srcId="{0A4FBFA6-A5C1-4E55-9DE5-60B02C308E69}" destId="{AE0A86D2-0290-43EE-9849-A1730A158839}" srcOrd="1" destOrd="0" presId="urn:microsoft.com/office/officeart/2005/8/layout/matrix1"/>
    <dgm:cxn modelId="{E6536B62-7457-4A55-8916-E7E1CD2F4C47}" type="presOf" srcId="{F5604BF3-6D2D-4293-A335-33B11BA6EE63}" destId="{41D02199-EAA1-4341-B773-1730D7934E73}" srcOrd="1" destOrd="0" presId="urn:microsoft.com/office/officeart/2005/8/layout/matrix1"/>
    <dgm:cxn modelId="{F8B36B6D-19FB-4C11-A976-73BF1324D0E7}" type="presOf" srcId="{F5604BF3-6D2D-4293-A335-33B11BA6EE63}" destId="{519CA935-CE76-4A66-AF37-5C242712231E}" srcOrd="0" destOrd="0" presId="urn:microsoft.com/office/officeart/2005/8/layout/matrix1"/>
    <dgm:cxn modelId="{C78E9358-13D6-499C-8B8F-F5CD7EF90F36}" srcId="{E7C5F8FA-9FB2-4523-86E5-1504EA61073A}" destId="{0A4FBFA6-A5C1-4E55-9DE5-60B02C308E69}" srcOrd="3" destOrd="0" parTransId="{2A8FD7B8-AB92-4E4E-9EF0-B8B20199D074}" sibTransId="{AEBE468D-DE37-428B-91EB-02125466D965}"/>
    <dgm:cxn modelId="{4CC31D84-1BF1-446C-BC0D-07E2A8908A8D}" srcId="{E7C5F8FA-9FB2-4523-86E5-1504EA61073A}" destId="{F5604BF3-6D2D-4293-A335-33B11BA6EE63}" srcOrd="0" destOrd="0" parTransId="{A7F4C86F-93DC-4FC2-B5BB-B7BF44FEE74F}" sibTransId="{F87C5D3D-83CD-4130-84BE-9476A6842CD1}"/>
    <dgm:cxn modelId="{7350A184-79C1-4E51-8828-E5FEA0557B2A}" type="presOf" srcId="{E7C5F8FA-9FB2-4523-86E5-1504EA61073A}" destId="{0BC15D81-A538-484D-945C-D714018D5448}" srcOrd="0" destOrd="0" presId="urn:microsoft.com/office/officeart/2005/8/layout/matrix1"/>
    <dgm:cxn modelId="{9953E587-935D-4052-B27E-6678DBF37617}" srcId="{E7C5F8FA-9FB2-4523-86E5-1504EA61073A}" destId="{7153397F-C690-4913-8082-75FA4E53433F}" srcOrd="1" destOrd="0" parTransId="{A07F1A5D-E2DB-4BB0-B0FF-081D095EDFC8}" sibTransId="{8B032657-2F9B-443C-8D52-1719B1865CE5}"/>
    <dgm:cxn modelId="{59630B9E-91F0-4672-89D2-F2D8C747750C}" type="presOf" srcId="{A111E78A-188D-4066-B41E-7AFBD1921AAE}" destId="{8CA5AEA3-27E8-4182-B68A-D33BC036ED01}" srcOrd="0" destOrd="0" presId="urn:microsoft.com/office/officeart/2005/8/layout/matrix1"/>
    <dgm:cxn modelId="{7EC688AD-E5C6-4C5D-BF89-FBBC6464FB16}" type="presOf" srcId="{B97D9ACD-0388-4779-BC97-66DFE131DEAC}" destId="{6EAF3E92-B2FE-4DB5-83AD-348F186C1529}" srcOrd="0" destOrd="0" presId="urn:microsoft.com/office/officeart/2005/8/layout/matrix1"/>
    <dgm:cxn modelId="{357012B7-1607-429E-A352-C73E50218EAA}" srcId="{B97D9ACD-0388-4779-BC97-66DFE131DEAC}" destId="{E7C5F8FA-9FB2-4523-86E5-1504EA61073A}" srcOrd="0" destOrd="0" parTransId="{3085BA91-88A4-4646-AB58-511C43C4013E}" sibTransId="{F45C802A-31AB-4A46-8C81-028271EEF26E}"/>
    <dgm:cxn modelId="{69CF37CF-FD5C-45B2-8E92-BC89259C0BBD}" type="presOf" srcId="{7153397F-C690-4913-8082-75FA4E53433F}" destId="{8BA80FDA-357D-4628-B28C-52B661E0995A}" srcOrd="0" destOrd="0" presId="urn:microsoft.com/office/officeart/2005/8/layout/matrix1"/>
    <dgm:cxn modelId="{A9F272DA-24DF-486E-8C4F-A716C8C6D924}" type="presOf" srcId="{7153397F-C690-4913-8082-75FA4E53433F}" destId="{296AE907-E010-4FE7-9C03-39B4E44600D7}" srcOrd="1" destOrd="0" presId="urn:microsoft.com/office/officeart/2005/8/layout/matrix1"/>
    <dgm:cxn modelId="{7367840D-005A-4C9A-AAE5-4219564DBB6E}" type="presParOf" srcId="{6EAF3E92-B2FE-4DB5-83AD-348F186C1529}" destId="{F6645247-1DC4-4A1D-8BF4-20FFA4429C61}" srcOrd="0" destOrd="0" presId="urn:microsoft.com/office/officeart/2005/8/layout/matrix1"/>
    <dgm:cxn modelId="{569621A9-5F5E-413C-8128-B3D2BF63E81B}" type="presParOf" srcId="{F6645247-1DC4-4A1D-8BF4-20FFA4429C61}" destId="{519CA935-CE76-4A66-AF37-5C242712231E}" srcOrd="0" destOrd="0" presId="urn:microsoft.com/office/officeart/2005/8/layout/matrix1"/>
    <dgm:cxn modelId="{43F22084-8F8B-480E-ACA3-1187F11670B2}" type="presParOf" srcId="{F6645247-1DC4-4A1D-8BF4-20FFA4429C61}" destId="{41D02199-EAA1-4341-B773-1730D7934E73}" srcOrd="1" destOrd="0" presId="urn:microsoft.com/office/officeart/2005/8/layout/matrix1"/>
    <dgm:cxn modelId="{79C2A242-40E3-4B2C-B368-13AC34DDE029}" type="presParOf" srcId="{F6645247-1DC4-4A1D-8BF4-20FFA4429C61}" destId="{8BA80FDA-357D-4628-B28C-52B661E0995A}" srcOrd="2" destOrd="0" presId="urn:microsoft.com/office/officeart/2005/8/layout/matrix1"/>
    <dgm:cxn modelId="{ECA4A1B6-51E1-4B3B-AE2E-995A8B80E55C}" type="presParOf" srcId="{F6645247-1DC4-4A1D-8BF4-20FFA4429C61}" destId="{296AE907-E010-4FE7-9C03-39B4E44600D7}" srcOrd="3" destOrd="0" presId="urn:microsoft.com/office/officeart/2005/8/layout/matrix1"/>
    <dgm:cxn modelId="{461E5710-4AF5-4B6C-ACA5-4BF255018065}" type="presParOf" srcId="{F6645247-1DC4-4A1D-8BF4-20FFA4429C61}" destId="{8CA5AEA3-27E8-4182-B68A-D33BC036ED01}" srcOrd="4" destOrd="0" presId="urn:microsoft.com/office/officeart/2005/8/layout/matrix1"/>
    <dgm:cxn modelId="{8E63A56B-0B1F-4970-9C4E-7DECD49B4908}" type="presParOf" srcId="{F6645247-1DC4-4A1D-8BF4-20FFA4429C61}" destId="{559A1BF5-B048-4032-A4A3-177FD54C2241}" srcOrd="5" destOrd="0" presId="urn:microsoft.com/office/officeart/2005/8/layout/matrix1"/>
    <dgm:cxn modelId="{060D3A83-7993-4759-A41B-752C64733369}" type="presParOf" srcId="{F6645247-1DC4-4A1D-8BF4-20FFA4429C61}" destId="{FDEB3F9F-FADC-4A4D-9DD5-F897C6AF6370}" srcOrd="6" destOrd="0" presId="urn:microsoft.com/office/officeart/2005/8/layout/matrix1"/>
    <dgm:cxn modelId="{04B38E14-A82A-411E-82B6-663EDA917892}" type="presParOf" srcId="{F6645247-1DC4-4A1D-8BF4-20FFA4429C61}" destId="{AE0A86D2-0290-43EE-9849-A1730A158839}" srcOrd="7" destOrd="0" presId="urn:microsoft.com/office/officeart/2005/8/layout/matrix1"/>
    <dgm:cxn modelId="{301D5F23-45F0-429A-B7A8-7BFC7047B991}" type="presParOf" srcId="{6EAF3E92-B2FE-4DB5-83AD-348F186C1529}" destId="{0BC15D81-A538-484D-945C-D714018D544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52E7913-43A3-458B-9229-303E538A9503}" type="doc">
      <dgm:prSet loTypeId="urn:microsoft.com/office/officeart/2005/8/layout/cycle8" loCatId="cycle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C23248-E6B3-453E-B22E-2E89B2E2DE71}">
      <dgm:prSet phldrT="[Text]"/>
      <dgm:spPr/>
      <dgm:t>
        <a:bodyPr/>
        <a:lstStyle/>
        <a:p>
          <a:r>
            <a:rPr lang="en-US" dirty="0"/>
            <a:t>Least Square</a:t>
          </a:r>
        </a:p>
      </dgm:t>
    </dgm:pt>
    <dgm:pt modelId="{7D8D35A9-45ED-4D7D-84CE-37F2FE9368DD}" type="parTrans" cxnId="{95576C5F-973B-4E0A-8BF8-9C05FE44B61A}">
      <dgm:prSet/>
      <dgm:spPr/>
      <dgm:t>
        <a:bodyPr/>
        <a:lstStyle/>
        <a:p>
          <a:endParaRPr lang="en-US"/>
        </a:p>
      </dgm:t>
    </dgm:pt>
    <dgm:pt modelId="{949DC4D6-2F27-427B-9E1B-75D025D3A4D2}" type="sibTrans" cxnId="{95576C5F-973B-4E0A-8BF8-9C05FE44B61A}">
      <dgm:prSet/>
      <dgm:spPr/>
      <dgm:t>
        <a:bodyPr/>
        <a:lstStyle/>
        <a:p>
          <a:endParaRPr lang="en-US"/>
        </a:p>
      </dgm:t>
    </dgm:pt>
    <dgm:pt modelId="{A68CDA2F-C9FF-4D7D-8886-F0422E38F6B8}">
      <dgm:prSet phldrT="[Text]"/>
      <dgm:spPr/>
      <dgm:t>
        <a:bodyPr/>
        <a:lstStyle/>
        <a:p>
          <a:r>
            <a:rPr lang="en-US" dirty="0"/>
            <a:t>Scatter Diagram</a:t>
          </a:r>
        </a:p>
      </dgm:t>
    </dgm:pt>
    <dgm:pt modelId="{87A54029-8438-458A-A15C-62D30A06042D}" type="parTrans" cxnId="{E2C748DA-C202-4B92-91D5-4EBF4A2B54D2}">
      <dgm:prSet/>
      <dgm:spPr/>
      <dgm:t>
        <a:bodyPr/>
        <a:lstStyle/>
        <a:p>
          <a:endParaRPr lang="en-US"/>
        </a:p>
      </dgm:t>
    </dgm:pt>
    <dgm:pt modelId="{C5058066-8C30-45FC-841D-87FECB24DB09}" type="sibTrans" cxnId="{E2C748DA-C202-4B92-91D5-4EBF4A2B54D2}">
      <dgm:prSet/>
      <dgm:spPr/>
      <dgm:t>
        <a:bodyPr/>
        <a:lstStyle/>
        <a:p>
          <a:endParaRPr lang="en-US"/>
        </a:p>
      </dgm:t>
    </dgm:pt>
    <dgm:pt modelId="{75E9FAB6-A635-4CC5-A6EE-67EE38C1B274}" type="pres">
      <dgm:prSet presAssocID="{252E7913-43A3-458B-9229-303E538A9503}" presName="compositeShape" presStyleCnt="0">
        <dgm:presLayoutVars>
          <dgm:chMax val="7"/>
          <dgm:dir/>
          <dgm:resizeHandles val="exact"/>
        </dgm:presLayoutVars>
      </dgm:prSet>
      <dgm:spPr/>
    </dgm:pt>
    <dgm:pt modelId="{78140C08-39CC-4FC3-AA14-4B5AB8EBE7C4}" type="pres">
      <dgm:prSet presAssocID="{252E7913-43A3-458B-9229-303E538A9503}" presName="wedge1" presStyleLbl="node1" presStyleIdx="0" presStyleCnt="2"/>
      <dgm:spPr/>
    </dgm:pt>
    <dgm:pt modelId="{F8D305B0-564F-4AAD-9CDB-7F3EC8EE29F0}" type="pres">
      <dgm:prSet presAssocID="{252E7913-43A3-458B-9229-303E538A9503}" presName="dummy1a" presStyleCnt="0"/>
      <dgm:spPr/>
    </dgm:pt>
    <dgm:pt modelId="{8A661EB6-5515-48B7-967D-9C19299FFC3D}" type="pres">
      <dgm:prSet presAssocID="{252E7913-43A3-458B-9229-303E538A9503}" presName="dummy1b" presStyleCnt="0"/>
      <dgm:spPr/>
    </dgm:pt>
    <dgm:pt modelId="{30EA8E94-8090-46E3-BA5F-F759839EB126}" type="pres">
      <dgm:prSet presAssocID="{252E7913-43A3-458B-9229-303E538A9503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5F847E-4CDF-4ECD-ADC1-3295CDE8909B}" type="pres">
      <dgm:prSet presAssocID="{252E7913-43A3-458B-9229-303E538A9503}" presName="wedge2" presStyleLbl="node1" presStyleIdx="1" presStyleCnt="2"/>
      <dgm:spPr/>
    </dgm:pt>
    <dgm:pt modelId="{DCC331C2-486B-47D7-A47B-1AC415D630F0}" type="pres">
      <dgm:prSet presAssocID="{252E7913-43A3-458B-9229-303E538A9503}" presName="dummy2a" presStyleCnt="0"/>
      <dgm:spPr/>
    </dgm:pt>
    <dgm:pt modelId="{0921F2A6-F079-4F2D-B05D-F5465AA84A12}" type="pres">
      <dgm:prSet presAssocID="{252E7913-43A3-458B-9229-303E538A9503}" presName="dummy2b" presStyleCnt="0"/>
      <dgm:spPr/>
    </dgm:pt>
    <dgm:pt modelId="{7CAA14FA-9588-48E2-A0AC-6EDEE42C7445}" type="pres">
      <dgm:prSet presAssocID="{252E7913-43A3-458B-9229-303E538A9503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9247D763-D865-43E4-B781-5612D169309C}" type="pres">
      <dgm:prSet presAssocID="{949DC4D6-2F27-427B-9E1B-75D025D3A4D2}" presName="arrowWedge1" presStyleLbl="fgSibTrans2D1" presStyleIdx="0" presStyleCnt="2"/>
      <dgm:spPr/>
    </dgm:pt>
    <dgm:pt modelId="{D123AC64-2D48-44F7-B8F9-414F78F247A8}" type="pres">
      <dgm:prSet presAssocID="{C5058066-8C30-45FC-841D-87FECB24DB09}" presName="arrowWedge2" presStyleLbl="fgSibTrans2D1" presStyleIdx="1" presStyleCnt="2"/>
      <dgm:spPr/>
    </dgm:pt>
  </dgm:ptLst>
  <dgm:cxnLst>
    <dgm:cxn modelId="{95576C5F-973B-4E0A-8BF8-9C05FE44B61A}" srcId="{252E7913-43A3-458B-9229-303E538A9503}" destId="{ADC23248-E6B3-453E-B22E-2E89B2E2DE71}" srcOrd="0" destOrd="0" parTransId="{7D8D35A9-45ED-4D7D-84CE-37F2FE9368DD}" sibTransId="{949DC4D6-2F27-427B-9E1B-75D025D3A4D2}"/>
    <dgm:cxn modelId="{CBFBFB73-52AC-452B-B102-458D05E94914}" type="presOf" srcId="{A68CDA2F-C9FF-4D7D-8886-F0422E38F6B8}" destId="{7CAA14FA-9588-48E2-A0AC-6EDEE42C7445}" srcOrd="1" destOrd="0" presId="urn:microsoft.com/office/officeart/2005/8/layout/cycle8"/>
    <dgm:cxn modelId="{E348119E-E2E2-4ECE-9F4D-B9308C9A7DBA}" type="presOf" srcId="{252E7913-43A3-458B-9229-303E538A9503}" destId="{75E9FAB6-A635-4CC5-A6EE-67EE38C1B274}" srcOrd="0" destOrd="0" presId="urn:microsoft.com/office/officeart/2005/8/layout/cycle8"/>
    <dgm:cxn modelId="{91F50FA4-9C12-412B-B149-408D86DC06A6}" type="presOf" srcId="{ADC23248-E6B3-453E-B22E-2E89B2E2DE71}" destId="{78140C08-39CC-4FC3-AA14-4B5AB8EBE7C4}" srcOrd="0" destOrd="0" presId="urn:microsoft.com/office/officeart/2005/8/layout/cycle8"/>
    <dgm:cxn modelId="{328395A6-D20F-434C-A20F-D8BA23FA7132}" type="presOf" srcId="{ADC23248-E6B3-453E-B22E-2E89B2E2DE71}" destId="{30EA8E94-8090-46E3-BA5F-F759839EB126}" srcOrd="1" destOrd="0" presId="urn:microsoft.com/office/officeart/2005/8/layout/cycle8"/>
    <dgm:cxn modelId="{0D498DC3-FAD3-465D-9E18-4B9A8E1DC717}" type="presOf" srcId="{A68CDA2F-C9FF-4D7D-8886-F0422E38F6B8}" destId="{975F847E-4CDF-4ECD-ADC1-3295CDE8909B}" srcOrd="0" destOrd="0" presId="urn:microsoft.com/office/officeart/2005/8/layout/cycle8"/>
    <dgm:cxn modelId="{E2C748DA-C202-4B92-91D5-4EBF4A2B54D2}" srcId="{252E7913-43A3-458B-9229-303E538A9503}" destId="{A68CDA2F-C9FF-4D7D-8886-F0422E38F6B8}" srcOrd="1" destOrd="0" parTransId="{87A54029-8438-458A-A15C-62D30A06042D}" sibTransId="{C5058066-8C30-45FC-841D-87FECB24DB09}"/>
    <dgm:cxn modelId="{EE3CDB3D-ABFB-4860-90EE-662C2383500B}" type="presParOf" srcId="{75E9FAB6-A635-4CC5-A6EE-67EE38C1B274}" destId="{78140C08-39CC-4FC3-AA14-4B5AB8EBE7C4}" srcOrd="0" destOrd="0" presId="urn:microsoft.com/office/officeart/2005/8/layout/cycle8"/>
    <dgm:cxn modelId="{AB8CF83D-FAE3-4DB6-BFB9-9D987D6457C9}" type="presParOf" srcId="{75E9FAB6-A635-4CC5-A6EE-67EE38C1B274}" destId="{F8D305B0-564F-4AAD-9CDB-7F3EC8EE29F0}" srcOrd="1" destOrd="0" presId="urn:microsoft.com/office/officeart/2005/8/layout/cycle8"/>
    <dgm:cxn modelId="{0D3C5F3E-A7AE-495E-B856-B9DC9D83CC06}" type="presParOf" srcId="{75E9FAB6-A635-4CC5-A6EE-67EE38C1B274}" destId="{8A661EB6-5515-48B7-967D-9C19299FFC3D}" srcOrd="2" destOrd="0" presId="urn:microsoft.com/office/officeart/2005/8/layout/cycle8"/>
    <dgm:cxn modelId="{71872B71-A6CE-4F7C-A251-B35524AD6D53}" type="presParOf" srcId="{75E9FAB6-A635-4CC5-A6EE-67EE38C1B274}" destId="{30EA8E94-8090-46E3-BA5F-F759839EB126}" srcOrd="3" destOrd="0" presId="urn:microsoft.com/office/officeart/2005/8/layout/cycle8"/>
    <dgm:cxn modelId="{444FB289-54F3-4E4F-907B-E8729A5BE698}" type="presParOf" srcId="{75E9FAB6-A635-4CC5-A6EE-67EE38C1B274}" destId="{975F847E-4CDF-4ECD-ADC1-3295CDE8909B}" srcOrd="4" destOrd="0" presId="urn:microsoft.com/office/officeart/2005/8/layout/cycle8"/>
    <dgm:cxn modelId="{54D4FF1C-D4EC-4CA0-AADC-630F749A2F4C}" type="presParOf" srcId="{75E9FAB6-A635-4CC5-A6EE-67EE38C1B274}" destId="{DCC331C2-486B-47D7-A47B-1AC415D630F0}" srcOrd="5" destOrd="0" presId="urn:microsoft.com/office/officeart/2005/8/layout/cycle8"/>
    <dgm:cxn modelId="{F17E07C4-96F3-4707-AAD8-69DD27D9C183}" type="presParOf" srcId="{75E9FAB6-A635-4CC5-A6EE-67EE38C1B274}" destId="{0921F2A6-F079-4F2D-B05D-F5465AA84A12}" srcOrd="6" destOrd="0" presId="urn:microsoft.com/office/officeart/2005/8/layout/cycle8"/>
    <dgm:cxn modelId="{766F0E86-EA7C-46C5-A00C-899B2497FDC0}" type="presParOf" srcId="{75E9FAB6-A635-4CC5-A6EE-67EE38C1B274}" destId="{7CAA14FA-9588-48E2-A0AC-6EDEE42C7445}" srcOrd="7" destOrd="0" presId="urn:microsoft.com/office/officeart/2005/8/layout/cycle8"/>
    <dgm:cxn modelId="{2F4C8988-3650-4E68-B13F-6B3DF1D6116A}" type="presParOf" srcId="{75E9FAB6-A635-4CC5-A6EE-67EE38C1B274}" destId="{9247D763-D865-43E4-B781-5612D169309C}" srcOrd="8" destOrd="0" presId="urn:microsoft.com/office/officeart/2005/8/layout/cycle8"/>
    <dgm:cxn modelId="{57E3CC12-962D-4967-ACF7-FCBD588D7B36}" type="presParOf" srcId="{75E9FAB6-A635-4CC5-A6EE-67EE38C1B274}" destId="{D123AC64-2D48-44F7-B8F9-414F78F247A8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97D9ACD-0388-4779-BC97-66DFE131DEAC}" type="doc">
      <dgm:prSet loTypeId="urn:microsoft.com/office/officeart/2005/8/layout/hierarchy4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5604BF3-6D2D-4293-A335-33B11BA6EE63}">
      <dgm:prSet phldrT="[Text]" custT="1"/>
      <dgm:spPr>
        <a:solidFill>
          <a:srgbClr val="B84742"/>
        </a:solidFill>
      </dgm:spPr>
      <dgm:t>
        <a:bodyPr/>
        <a:lstStyle/>
        <a:p>
          <a:r>
            <a:rPr lang="en-US" sz="4000" b="1" dirty="0"/>
            <a:t>Line of Regression</a:t>
          </a:r>
        </a:p>
        <a:p>
          <a:r>
            <a:rPr lang="en-US" sz="4000" b="1" dirty="0"/>
            <a:t>of</a:t>
          </a:r>
        </a:p>
        <a:p>
          <a:r>
            <a:rPr lang="en-US" sz="4000" b="1" dirty="0"/>
            <a:t>y on x</a:t>
          </a:r>
        </a:p>
      </dgm:t>
    </dgm:pt>
    <dgm:pt modelId="{A7F4C86F-93DC-4FC2-B5BB-B7BF44FEE74F}" type="parTrans" cxnId="{4CC31D84-1BF1-446C-BC0D-07E2A8908A8D}">
      <dgm:prSet/>
      <dgm:spPr/>
      <dgm:t>
        <a:bodyPr/>
        <a:lstStyle/>
        <a:p>
          <a:endParaRPr lang="en-US"/>
        </a:p>
      </dgm:t>
    </dgm:pt>
    <dgm:pt modelId="{F87C5D3D-83CD-4130-84BE-9476A6842CD1}" type="sibTrans" cxnId="{4CC31D84-1BF1-446C-BC0D-07E2A8908A8D}">
      <dgm:prSet/>
      <dgm:spPr/>
      <dgm:t>
        <a:bodyPr/>
        <a:lstStyle/>
        <a:p>
          <a:endParaRPr lang="en-US"/>
        </a:p>
      </dgm:t>
    </dgm:pt>
    <dgm:pt modelId="{7153397F-C690-4913-8082-75FA4E53433F}">
      <dgm:prSet phldrT="[Text]" custT="1"/>
      <dgm:spPr>
        <a:solidFill>
          <a:srgbClr val="FF9801"/>
        </a:solidFill>
      </dgm:spPr>
      <dgm:t>
        <a:bodyPr/>
        <a:lstStyle/>
        <a:p>
          <a:r>
            <a:rPr lang="en-US" sz="4000" b="1" dirty="0"/>
            <a:t>Line of Regression</a:t>
          </a:r>
        </a:p>
        <a:p>
          <a:r>
            <a:rPr lang="en-US" sz="4000" b="1" dirty="0"/>
            <a:t>of</a:t>
          </a:r>
        </a:p>
        <a:p>
          <a:r>
            <a:rPr lang="en-US" sz="4000" b="1" dirty="0"/>
            <a:t>x on y</a:t>
          </a:r>
        </a:p>
      </dgm:t>
    </dgm:pt>
    <dgm:pt modelId="{A07F1A5D-E2DB-4BB0-B0FF-081D095EDFC8}" type="parTrans" cxnId="{9953E587-935D-4052-B27E-6678DBF37617}">
      <dgm:prSet/>
      <dgm:spPr/>
      <dgm:t>
        <a:bodyPr/>
        <a:lstStyle/>
        <a:p>
          <a:endParaRPr lang="en-US"/>
        </a:p>
      </dgm:t>
    </dgm:pt>
    <dgm:pt modelId="{8B032657-2F9B-443C-8D52-1719B1865CE5}" type="sibTrans" cxnId="{9953E587-935D-4052-B27E-6678DBF37617}">
      <dgm:prSet/>
      <dgm:spPr/>
      <dgm:t>
        <a:bodyPr/>
        <a:lstStyle/>
        <a:p>
          <a:endParaRPr lang="en-US"/>
        </a:p>
      </dgm:t>
    </dgm:pt>
    <dgm:pt modelId="{352E9F79-8CC1-4209-A352-4E74A1797433}" type="pres">
      <dgm:prSet presAssocID="{B97D9ACD-0388-4779-BC97-66DFE131DEA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46D9C3-579A-4FA2-A2BD-CDB683818991}" type="pres">
      <dgm:prSet presAssocID="{F5604BF3-6D2D-4293-A335-33B11BA6EE63}" presName="vertOne" presStyleCnt="0"/>
      <dgm:spPr/>
    </dgm:pt>
    <dgm:pt modelId="{C09C3C07-ABA9-48F2-83DF-D8E821ACC495}" type="pres">
      <dgm:prSet presAssocID="{F5604BF3-6D2D-4293-A335-33B11BA6EE63}" presName="txOne" presStyleLbl="node0" presStyleIdx="0" presStyleCnt="2" custScaleX="103546">
        <dgm:presLayoutVars>
          <dgm:chPref val="3"/>
        </dgm:presLayoutVars>
      </dgm:prSet>
      <dgm:spPr>
        <a:prstGeom prst="pentagon">
          <a:avLst/>
        </a:prstGeom>
      </dgm:spPr>
    </dgm:pt>
    <dgm:pt modelId="{BDC3A669-0E9A-4623-9435-05A9A3C41A59}" type="pres">
      <dgm:prSet presAssocID="{F5604BF3-6D2D-4293-A335-33B11BA6EE63}" presName="horzOne" presStyleCnt="0"/>
      <dgm:spPr/>
    </dgm:pt>
    <dgm:pt modelId="{B06F47B0-13DE-4462-AE56-437FE75FC37F}" type="pres">
      <dgm:prSet presAssocID="{F87C5D3D-83CD-4130-84BE-9476A6842CD1}" presName="sibSpaceOne" presStyleCnt="0"/>
      <dgm:spPr/>
    </dgm:pt>
    <dgm:pt modelId="{79DBC034-1CFA-4507-A5D0-35D74B78E7D6}" type="pres">
      <dgm:prSet presAssocID="{7153397F-C690-4913-8082-75FA4E53433F}" presName="vertOne" presStyleCnt="0"/>
      <dgm:spPr/>
    </dgm:pt>
    <dgm:pt modelId="{A73A69B8-EA3A-43EC-9740-845C298FB65E}" type="pres">
      <dgm:prSet presAssocID="{7153397F-C690-4913-8082-75FA4E53433F}" presName="txOne" presStyleLbl="node0" presStyleIdx="1" presStyleCnt="2" custScaleX="103546">
        <dgm:presLayoutVars>
          <dgm:chPref val="3"/>
        </dgm:presLayoutVars>
      </dgm:prSet>
      <dgm:spPr>
        <a:prstGeom prst="pentagon">
          <a:avLst/>
        </a:prstGeom>
      </dgm:spPr>
    </dgm:pt>
    <dgm:pt modelId="{92643692-8628-4F7D-8A20-E1D518A5D2FE}" type="pres">
      <dgm:prSet presAssocID="{7153397F-C690-4913-8082-75FA4E53433F}" presName="horzOne" presStyleCnt="0"/>
      <dgm:spPr/>
    </dgm:pt>
  </dgm:ptLst>
  <dgm:cxnLst>
    <dgm:cxn modelId="{D7570710-01FC-4A50-8991-79045CF7ACCD}" type="presOf" srcId="{7153397F-C690-4913-8082-75FA4E53433F}" destId="{A73A69B8-EA3A-43EC-9740-845C298FB65E}" srcOrd="0" destOrd="0" presId="urn:microsoft.com/office/officeart/2005/8/layout/hierarchy4"/>
    <dgm:cxn modelId="{4CC31D84-1BF1-446C-BC0D-07E2A8908A8D}" srcId="{B97D9ACD-0388-4779-BC97-66DFE131DEAC}" destId="{F5604BF3-6D2D-4293-A335-33B11BA6EE63}" srcOrd="0" destOrd="0" parTransId="{A7F4C86F-93DC-4FC2-B5BB-B7BF44FEE74F}" sibTransId="{F87C5D3D-83CD-4130-84BE-9476A6842CD1}"/>
    <dgm:cxn modelId="{9953E587-935D-4052-B27E-6678DBF37617}" srcId="{B97D9ACD-0388-4779-BC97-66DFE131DEAC}" destId="{7153397F-C690-4913-8082-75FA4E53433F}" srcOrd="1" destOrd="0" parTransId="{A07F1A5D-E2DB-4BB0-B0FF-081D095EDFC8}" sibTransId="{8B032657-2F9B-443C-8D52-1719B1865CE5}"/>
    <dgm:cxn modelId="{25D6A9B9-836D-48E0-8663-2F2F2D9B0959}" type="presOf" srcId="{F5604BF3-6D2D-4293-A335-33B11BA6EE63}" destId="{C09C3C07-ABA9-48F2-83DF-D8E821ACC495}" srcOrd="0" destOrd="0" presId="urn:microsoft.com/office/officeart/2005/8/layout/hierarchy4"/>
    <dgm:cxn modelId="{4D7ECFBF-E73A-468A-B940-E4F72E57E3B2}" type="presOf" srcId="{B97D9ACD-0388-4779-BC97-66DFE131DEAC}" destId="{352E9F79-8CC1-4209-A352-4E74A1797433}" srcOrd="0" destOrd="0" presId="urn:microsoft.com/office/officeart/2005/8/layout/hierarchy4"/>
    <dgm:cxn modelId="{A45AD087-80F9-4C7F-A933-D6721794D2BD}" type="presParOf" srcId="{352E9F79-8CC1-4209-A352-4E74A1797433}" destId="{D646D9C3-579A-4FA2-A2BD-CDB683818991}" srcOrd="0" destOrd="0" presId="urn:microsoft.com/office/officeart/2005/8/layout/hierarchy4"/>
    <dgm:cxn modelId="{2E11C76A-1B19-4CC5-8FD0-E40ABB0D9310}" type="presParOf" srcId="{D646D9C3-579A-4FA2-A2BD-CDB683818991}" destId="{C09C3C07-ABA9-48F2-83DF-D8E821ACC495}" srcOrd="0" destOrd="0" presId="urn:microsoft.com/office/officeart/2005/8/layout/hierarchy4"/>
    <dgm:cxn modelId="{E8582D2A-5875-4BED-91AF-C3CDAF2247C5}" type="presParOf" srcId="{D646D9C3-579A-4FA2-A2BD-CDB683818991}" destId="{BDC3A669-0E9A-4623-9435-05A9A3C41A59}" srcOrd="1" destOrd="0" presId="urn:microsoft.com/office/officeart/2005/8/layout/hierarchy4"/>
    <dgm:cxn modelId="{5A57DF36-1ACD-4A62-A454-DFEF92711A03}" type="presParOf" srcId="{352E9F79-8CC1-4209-A352-4E74A1797433}" destId="{B06F47B0-13DE-4462-AE56-437FE75FC37F}" srcOrd="1" destOrd="0" presId="urn:microsoft.com/office/officeart/2005/8/layout/hierarchy4"/>
    <dgm:cxn modelId="{9045B7E6-468E-4BCC-B8A6-E187C8A60CA5}" type="presParOf" srcId="{352E9F79-8CC1-4209-A352-4E74A1797433}" destId="{79DBC034-1CFA-4507-A5D0-35D74B78E7D6}" srcOrd="2" destOrd="0" presId="urn:microsoft.com/office/officeart/2005/8/layout/hierarchy4"/>
    <dgm:cxn modelId="{47257FBC-2D8B-48A2-9AB4-15EAAB9A97AC}" type="presParOf" srcId="{79DBC034-1CFA-4507-A5D0-35D74B78E7D6}" destId="{A73A69B8-EA3A-43EC-9740-845C298FB65E}" srcOrd="0" destOrd="0" presId="urn:microsoft.com/office/officeart/2005/8/layout/hierarchy4"/>
    <dgm:cxn modelId="{BD6D3238-E050-4F38-A699-624C3EC7C5C8}" type="presParOf" srcId="{79DBC034-1CFA-4507-A5D0-35D74B78E7D6}" destId="{92643692-8628-4F7D-8A20-E1D518A5D2F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FB4EC0E-2065-490D-934C-558EC53119E0}" type="doc">
      <dgm:prSet loTypeId="urn:microsoft.com/office/officeart/2005/8/layout/hList9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578BBD-97E8-4D04-B8CB-446F8A757443}">
      <dgm:prSet phldrT="[Text]"/>
      <dgm:spPr/>
      <dgm:t>
        <a:bodyPr/>
        <a:lstStyle/>
        <a:p>
          <a:r>
            <a:rPr lang="en-US" b="1" dirty="0"/>
            <a:t>Linear Curve</a:t>
          </a:r>
        </a:p>
      </dgm:t>
    </dgm:pt>
    <dgm:pt modelId="{E44D23B1-44DF-43E0-8F2E-0DEBA6177996}" type="parTrans" cxnId="{221826B9-B71A-4F96-B616-B94DB2F8CE75}">
      <dgm:prSet/>
      <dgm:spPr/>
      <dgm:t>
        <a:bodyPr/>
        <a:lstStyle/>
        <a:p>
          <a:endParaRPr lang="en-US"/>
        </a:p>
      </dgm:t>
    </dgm:pt>
    <dgm:pt modelId="{5E283C6A-AE3D-42E3-A3EE-FB6676B97EB3}" type="sibTrans" cxnId="{221826B9-B71A-4F96-B616-B94DB2F8CE75}">
      <dgm:prSet/>
      <dgm:spPr/>
      <dgm:t>
        <a:bodyPr/>
        <a:lstStyle/>
        <a:p>
          <a:endParaRPr lang="en-US"/>
        </a:p>
      </dgm:t>
    </dgm:pt>
    <dgm:pt modelId="{41FF536A-2B60-4B48-8192-4BB45D022B53}">
      <dgm:prSet phldrT="[Text]" custT="1"/>
      <dgm:spPr/>
      <dgm:t>
        <a:bodyPr/>
        <a:lstStyle/>
        <a:p>
          <a:pPr algn="ctr"/>
          <a:r>
            <a:rPr lang="en-US" sz="2800" dirty="0">
              <a:solidFill>
                <a:srgbClr val="7030A0"/>
              </a:solidFill>
            </a:rPr>
            <a:t>Straight</a:t>
          </a:r>
          <a:r>
            <a:rPr lang="en-US" sz="2800" dirty="0">
              <a:solidFill>
                <a:srgbClr val="002060"/>
              </a:solidFill>
            </a:rPr>
            <a:t> </a:t>
          </a:r>
          <a:r>
            <a:rPr lang="en-US" sz="2800" dirty="0">
              <a:solidFill>
                <a:srgbClr val="7030A0"/>
              </a:solidFill>
            </a:rPr>
            <a:t>line</a:t>
          </a:r>
        </a:p>
      </dgm:t>
    </dgm:pt>
    <dgm:pt modelId="{82F3B47C-0F72-4940-9ABF-2C5C2D87180A}" type="parTrans" cxnId="{79BD39E4-7DF8-4067-8CFE-187C74E1D04E}">
      <dgm:prSet/>
      <dgm:spPr/>
      <dgm:t>
        <a:bodyPr/>
        <a:lstStyle/>
        <a:p>
          <a:endParaRPr lang="en-US"/>
        </a:p>
      </dgm:t>
    </dgm:pt>
    <dgm:pt modelId="{EAF38AFA-1F9B-4A1B-9DE7-D271231E106F}" type="sibTrans" cxnId="{79BD39E4-7DF8-4067-8CFE-187C74E1D04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8E9D1C2-759A-4F37-A1AB-49A3D6317474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𝐛𝐱</m:t>
                    </m:r>
                  </m:oMath>
                </m:oMathPara>
              </a14:m>
              <a:endParaRPr lang="en-US" sz="2800" b="1" dirty="0">
                <a:solidFill>
                  <a:srgbClr val="002060"/>
                </a:solidFill>
              </a:endParaRPr>
            </a:p>
          </dgm:t>
        </dgm:pt>
      </mc:Choice>
      <mc:Fallback xmlns="">
        <dgm:pt modelId="{08E9D1C2-759A-4F37-A1AB-49A3D6317474}">
          <dgm:prSet phldrT="[Text]" custT="1"/>
          <dgm:spPr/>
          <dgm:t>
            <a:bodyPr/>
            <a:lstStyle/>
            <a:p>
              <a:pPr/>
              <a:r>
                <a:rPr lang="en-US" sz="2800" b="1" i="0" smtClean="0">
                  <a:solidFill>
                    <a:srgbClr val="002060"/>
                  </a:solidFill>
                  <a:latin typeface="Cambria Math" panose="02040503050406030204" pitchFamily="18" charset="0"/>
                </a:rPr>
                <a:t>𝐲=𝐚+𝐛𝐱</a:t>
              </a:r>
              <a:endParaRPr lang="en-US" sz="2800" b="1" dirty="0">
                <a:solidFill>
                  <a:srgbClr val="002060"/>
                </a:solidFill>
              </a:endParaRPr>
            </a:p>
          </dgm:t>
        </dgm:pt>
      </mc:Fallback>
    </mc:AlternateContent>
    <dgm:pt modelId="{1B7441EE-B2E6-4FA3-AF43-E095F39BE519}" type="parTrans" cxnId="{F4A53AA4-CD30-401D-BF6D-D68C2582D4E4}">
      <dgm:prSet/>
      <dgm:spPr/>
      <dgm:t>
        <a:bodyPr/>
        <a:lstStyle/>
        <a:p>
          <a:endParaRPr lang="en-US"/>
        </a:p>
      </dgm:t>
    </dgm:pt>
    <dgm:pt modelId="{52B1BF67-C1AF-47D8-AB1E-A9A95F791DF9}" type="sibTrans" cxnId="{F4A53AA4-CD30-401D-BF6D-D68C2582D4E4}">
      <dgm:prSet/>
      <dgm:spPr/>
      <dgm:t>
        <a:bodyPr/>
        <a:lstStyle/>
        <a:p>
          <a:endParaRPr lang="en-US"/>
        </a:p>
      </dgm:t>
    </dgm:pt>
    <dgm:pt modelId="{39205027-8FFC-47DC-94D1-63AC79FB3765}">
      <dgm:prSet phldrT="[Text]"/>
      <dgm:spPr/>
      <dgm:t>
        <a:bodyPr/>
        <a:lstStyle/>
        <a:p>
          <a:r>
            <a:rPr lang="en-US" b="1" dirty="0"/>
            <a:t>Quadratic</a:t>
          </a:r>
          <a:r>
            <a:rPr lang="en-US" dirty="0"/>
            <a:t> </a:t>
          </a:r>
          <a:r>
            <a:rPr lang="en-US" b="1" dirty="0"/>
            <a:t>Curve</a:t>
          </a:r>
        </a:p>
      </dgm:t>
    </dgm:pt>
    <dgm:pt modelId="{8C10D9B7-AB1A-498C-9F8D-BC2A9D40A7BC}" type="parTrans" cxnId="{8A1C619B-B0A4-423B-96FE-EF0EE2C1759C}">
      <dgm:prSet/>
      <dgm:spPr/>
      <dgm:t>
        <a:bodyPr/>
        <a:lstStyle/>
        <a:p>
          <a:endParaRPr lang="en-US"/>
        </a:p>
      </dgm:t>
    </dgm:pt>
    <dgm:pt modelId="{49E75810-AE00-4176-8C2F-822DB6D73F0E}" type="sibTrans" cxnId="{8A1C619B-B0A4-423B-96FE-EF0EE2C1759C}">
      <dgm:prSet/>
      <dgm:spPr/>
      <dgm:t>
        <a:bodyPr/>
        <a:lstStyle/>
        <a:p>
          <a:endParaRPr lang="en-US"/>
        </a:p>
      </dgm:t>
    </dgm:pt>
    <dgm:pt modelId="{D2362346-21CB-4A85-94FF-584DED25C7DB}">
      <dgm:prSet phldrT="[Text]" custT="1"/>
      <dgm:spPr/>
      <dgm:t>
        <a:bodyPr/>
        <a:lstStyle/>
        <a:p>
          <a:pPr algn="ctr"/>
          <a:r>
            <a:rPr lang="en-US" sz="2800" dirty="0">
              <a:solidFill>
                <a:srgbClr val="7030A0"/>
              </a:solidFill>
            </a:rPr>
            <a:t>Parabola</a:t>
          </a:r>
        </a:p>
      </dgm:t>
    </dgm:pt>
    <dgm:pt modelId="{0DE537A9-4905-47C5-B71A-8BF2C5197F02}" type="parTrans" cxnId="{AF9633B1-99B5-4A36-82F9-F259BFFC0B7B}">
      <dgm:prSet/>
      <dgm:spPr/>
      <dgm:t>
        <a:bodyPr/>
        <a:lstStyle/>
        <a:p>
          <a:endParaRPr lang="en-US"/>
        </a:p>
      </dgm:t>
    </dgm:pt>
    <dgm:pt modelId="{1178CC1B-B477-477B-B675-799F9CF6E07B}" type="sibTrans" cxnId="{AF9633B1-99B5-4A36-82F9-F259BFFC0B7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E75C53-2562-480B-B478-7A1C0EE771CE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800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sz="2800" b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𝐛𝐱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𝐜𝐱</m:t>
                        </m:r>
                      </m:e>
                      <m:sup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m:oMathPara>
              </a14:m>
              <a:endParaRPr lang="en-US" sz="2800" b="1" dirty="0">
                <a:solidFill>
                  <a:srgbClr val="002060"/>
                </a:solidFill>
              </a:endParaRPr>
            </a:p>
          </dgm:t>
        </dgm:pt>
      </mc:Choice>
      <mc:Fallback xmlns="">
        <dgm:pt modelId="{67E75C53-2562-480B-B478-7A1C0EE771CE}">
          <dgm:prSet phldrT="[Text]" custT="1"/>
          <dgm:spPr/>
          <dgm:t>
            <a:bodyPr/>
            <a:lstStyle/>
            <a:p>
              <a:r>
                <a:rPr lang="en-US" sz="2800" b="1" i="0" smtClean="0">
                  <a:solidFill>
                    <a:srgbClr val="002060"/>
                  </a:solidFill>
                  <a:latin typeface="Cambria Math" panose="02040503050406030204" pitchFamily="18" charset="0"/>
                </a:rPr>
                <a:t>𝐲=𝐚+𝐛𝐱</a:t>
              </a:r>
              <a:r>
                <a:rPr lang="en-US" sz="2800" b="1" i="0" smtClean="0">
                  <a:solidFill>
                    <a:srgbClr val="002060"/>
                  </a:solidFill>
                  <a:latin typeface="Cambria Math" panose="02040503050406030204" pitchFamily="18" charset="0"/>
                </a:rPr>
                <a:t>+〖𝐜𝐱〗^𝟐</a:t>
              </a:r>
              <a:endParaRPr lang="en-US" sz="2800" b="1" dirty="0">
                <a:solidFill>
                  <a:srgbClr val="002060"/>
                </a:solidFill>
              </a:endParaRPr>
            </a:p>
          </dgm:t>
        </dgm:pt>
      </mc:Fallback>
    </mc:AlternateContent>
    <dgm:pt modelId="{AD92D607-6D4F-462E-B207-D329022F7D62}" type="parTrans" cxnId="{3C4E026D-4889-4B6C-B635-DDA2A1D2DB01}">
      <dgm:prSet/>
      <dgm:spPr/>
      <dgm:t>
        <a:bodyPr/>
        <a:lstStyle/>
        <a:p>
          <a:endParaRPr lang="en-US"/>
        </a:p>
      </dgm:t>
    </dgm:pt>
    <dgm:pt modelId="{FEB2B9E4-4226-45D2-AB8D-2FE95A58DBF7}" type="sibTrans" cxnId="{3C4E026D-4889-4B6C-B635-DDA2A1D2DB01}">
      <dgm:prSet/>
      <dgm:spPr/>
      <dgm:t>
        <a:bodyPr/>
        <a:lstStyle/>
        <a:p>
          <a:endParaRPr lang="en-US"/>
        </a:p>
      </dgm:t>
    </dgm:pt>
    <dgm:pt modelId="{4363D245-8775-4354-8235-F39E0AC13E18}" type="pres">
      <dgm:prSet presAssocID="{DFB4EC0E-2065-490D-934C-558EC53119E0}" presName="list" presStyleCnt="0">
        <dgm:presLayoutVars>
          <dgm:dir/>
          <dgm:animLvl val="lvl"/>
        </dgm:presLayoutVars>
      </dgm:prSet>
      <dgm:spPr/>
    </dgm:pt>
    <dgm:pt modelId="{0FC2EB02-CC34-4C1A-9A02-8B8C20DFAC6E}" type="pres">
      <dgm:prSet presAssocID="{B7578BBD-97E8-4D04-B8CB-446F8A757443}" presName="posSpace" presStyleCnt="0"/>
      <dgm:spPr/>
    </dgm:pt>
    <dgm:pt modelId="{80EB8F99-7861-46BE-9481-901B059C00AB}" type="pres">
      <dgm:prSet presAssocID="{B7578BBD-97E8-4D04-B8CB-446F8A757443}" presName="vertFlow" presStyleCnt="0"/>
      <dgm:spPr/>
    </dgm:pt>
    <dgm:pt modelId="{D8CEF50C-1947-40AF-8F8D-0B5CBB32EA04}" type="pres">
      <dgm:prSet presAssocID="{B7578BBD-97E8-4D04-B8CB-446F8A757443}" presName="topSpace" presStyleCnt="0"/>
      <dgm:spPr/>
    </dgm:pt>
    <dgm:pt modelId="{59A8FF70-9F9B-4D79-AECB-A29A942E89DB}" type="pres">
      <dgm:prSet presAssocID="{B7578BBD-97E8-4D04-B8CB-446F8A757443}" presName="firstComp" presStyleCnt="0"/>
      <dgm:spPr/>
    </dgm:pt>
    <dgm:pt modelId="{2F05B29E-1B9F-4DEC-B79A-DC83E4149990}" type="pres">
      <dgm:prSet presAssocID="{B7578BBD-97E8-4D04-B8CB-446F8A757443}" presName="firstChild" presStyleLbl="bgAccFollowNode1" presStyleIdx="0" presStyleCnt="4" custScaleX="98497" custScaleY="67470"/>
      <dgm:spPr/>
    </dgm:pt>
    <dgm:pt modelId="{D1461D06-B62C-4107-B155-7B26249A8F44}" type="pres">
      <dgm:prSet presAssocID="{B7578BBD-97E8-4D04-B8CB-446F8A757443}" presName="firstChildTx" presStyleLbl="bgAccFollowNode1" presStyleIdx="0" presStyleCnt="4">
        <dgm:presLayoutVars>
          <dgm:bulletEnabled val="1"/>
        </dgm:presLayoutVars>
      </dgm:prSet>
      <dgm:spPr/>
    </dgm:pt>
    <dgm:pt modelId="{E2E603CE-44DE-461F-86D6-465E137B2BF4}" type="pres">
      <dgm:prSet presAssocID="{08E9D1C2-759A-4F37-A1AB-49A3D6317474}" presName="comp" presStyleCnt="0"/>
      <dgm:spPr/>
    </dgm:pt>
    <dgm:pt modelId="{469B5CA2-5F0F-4431-B59C-09710A2716AC}" type="pres">
      <dgm:prSet presAssocID="{08E9D1C2-759A-4F37-A1AB-49A3D6317474}" presName="child" presStyleLbl="bgAccFollowNode1" presStyleIdx="1" presStyleCnt="4" custScaleX="109111" custScaleY="67470"/>
      <dgm:spPr/>
    </dgm:pt>
    <dgm:pt modelId="{B4EE2EDE-9F87-4FBE-AD41-CFE7A8C8E39E}" type="pres">
      <dgm:prSet presAssocID="{08E9D1C2-759A-4F37-A1AB-49A3D6317474}" presName="childTx" presStyleLbl="bgAccFollowNode1" presStyleIdx="1" presStyleCnt="4">
        <dgm:presLayoutVars>
          <dgm:bulletEnabled val="1"/>
        </dgm:presLayoutVars>
      </dgm:prSet>
      <dgm:spPr/>
    </dgm:pt>
    <dgm:pt modelId="{1727AF6E-AA31-4E93-B386-F30977668410}" type="pres">
      <dgm:prSet presAssocID="{B7578BBD-97E8-4D04-B8CB-446F8A757443}" presName="negSpace" presStyleCnt="0"/>
      <dgm:spPr/>
    </dgm:pt>
    <dgm:pt modelId="{1B949808-C3B1-4B29-BC1D-7C5840D259FD}" type="pres">
      <dgm:prSet presAssocID="{B7578BBD-97E8-4D04-B8CB-446F8A757443}" presName="circle" presStyleLbl="node1" presStyleIdx="0" presStyleCnt="2"/>
      <dgm:spPr/>
    </dgm:pt>
    <dgm:pt modelId="{10E1965B-6140-4934-AA5B-6A88B0DC75C9}" type="pres">
      <dgm:prSet presAssocID="{5E283C6A-AE3D-42E3-A3EE-FB6676B97EB3}" presName="transSpace" presStyleCnt="0"/>
      <dgm:spPr/>
    </dgm:pt>
    <dgm:pt modelId="{A708441D-7D78-4277-99A9-D7629750FE4B}" type="pres">
      <dgm:prSet presAssocID="{39205027-8FFC-47DC-94D1-63AC79FB3765}" presName="posSpace" presStyleCnt="0"/>
      <dgm:spPr/>
    </dgm:pt>
    <dgm:pt modelId="{45419066-D7DE-47D2-B501-26F495178F64}" type="pres">
      <dgm:prSet presAssocID="{39205027-8FFC-47DC-94D1-63AC79FB3765}" presName="vertFlow" presStyleCnt="0"/>
      <dgm:spPr/>
    </dgm:pt>
    <dgm:pt modelId="{E5264CD3-9E1E-4FD9-BF1E-ABC814B34FF4}" type="pres">
      <dgm:prSet presAssocID="{39205027-8FFC-47DC-94D1-63AC79FB3765}" presName="topSpace" presStyleCnt="0"/>
      <dgm:spPr/>
    </dgm:pt>
    <dgm:pt modelId="{18E99AF6-A38A-413A-A924-94FD3A305307}" type="pres">
      <dgm:prSet presAssocID="{39205027-8FFC-47DC-94D1-63AC79FB3765}" presName="firstComp" presStyleCnt="0"/>
      <dgm:spPr/>
    </dgm:pt>
    <dgm:pt modelId="{A4221394-677D-4227-8D4A-248CECEE7FA3}" type="pres">
      <dgm:prSet presAssocID="{39205027-8FFC-47DC-94D1-63AC79FB3765}" presName="firstChild" presStyleLbl="bgAccFollowNode1" presStyleIdx="2" presStyleCnt="4" custScaleX="98497" custScaleY="67470"/>
      <dgm:spPr/>
    </dgm:pt>
    <dgm:pt modelId="{F5BF2A2A-B7F9-4A6A-BFE3-81EB9D70EF5E}" type="pres">
      <dgm:prSet presAssocID="{39205027-8FFC-47DC-94D1-63AC79FB3765}" presName="firstChildTx" presStyleLbl="bgAccFollowNode1" presStyleIdx="2" presStyleCnt="4">
        <dgm:presLayoutVars>
          <dgm:bulletEnabled val="1"/>
        </dgm:presLayoutVars>
      </dgm:prSet>
      <dgm:spPr/>
    </dgm:pt>
    <dgm:pt modelId="{85C19D6E-ED9E-4942-9310-D0EEBEBFD914}" type="pres">
      <dgm:prSet presAssocID="{67E75C53-2562-480B-B478-7A1C0EE771CE}" presName="comp" presStyleCnt="0"/>
      <dgm:spPr/>
    </dgm:pt>
    <dgm:pt modelId="{3A484D1E-07BF-47BD-B8E8-A53A4AA025C1}" type="pres">
      <dgm:prSet presAssocID="{67E75C53-2562-480B-B478-7A1C0EE771CE}" presName="child" presStyleLbl="bgAccFollowNode1" presStyleIdx="3" presStyleCnt="4" custScaleX="109111" custScaleY="67470"/>
      <dgm:spPr/>
    </dgm:pt>
    <dgm:pt modelId="{FA58D2F7-6C9A-40BD-B546-B17BB8E9847D}" type="pres">
      <dgm:prSet presAssocID="{67E75C53-2562-480B-B478-7A1C0EE771CE}" presName="childTx" presStyleLbl="bgAccFollowNode1" presStyleIdx="3" presStyleCnt="4">
        <dgm:presLayoutVars>
          <dgm:bulletEnabled val="1"/>
        </dgm:presLayoutVars>
      </dgm:prSet>
      <dgm:spPr/>
    </dgm:pt>
    <dgm:pt modelId="{B7F0265C-35E5-400C-947F-F8429AB87AA4}" type="pres">
      <dgm:prSet presAssocID="{39205027-8FFC-47DC-94D1-63AC79FB3765}" presName="negSpace" presStyleCnt="0"/>
      <dgm:spPr/>
    </dgm:pt>
    <dgm:pt modelId="{B3C7F712-D1F6-4F71-82C9-DAB6542BD890}" type="pres">
      <dgm:prSet presAssocID="{39205027-8FFC-47DC-94D1-63AC79FB3765}" presName="circle" presStyleLbl="node1" presStyleIdx="1" presStyleCnt="2"/>
      <dgm:spPr/>
    </dgm:pt>
  </dgm:ptLst>
  <dgm:cxnLst>
    <dgm:cxn modelId="{AD71B111-6551-4057-962A-58E1E9542F3A}" type="presOf" srcId="{67E75C53-2562-480B-B478-7A1C0EE771CE}" destId="{FA58D2F7-6C9A-40BD-B546-B17BB8E9847D}" srcOrd="1" destOrd="0" presId="urn:microsoft.com/office/officeart/2005/8/layout/hList9"/>
    <dgm:cxn modelId="{C03ED319-415E-47DE-B655-5423687B2A29}" type="presOf" srcId="{08E9D1C2-759A-4F37-A1AB-49A3D6317474}" destId="{469B5CA2-5F0F-4431-B59C-09710A2716AC}" srcOrd="0" destOrd="0" presId="urn:microsoft.com/office/officeart/2005/8/layout/hList9"/>
    <dgm:cxn modelId="{83DBC022-B0BD-47C4-B674-C5C2D052C19D}" type="presOf" srcId="{67E75C53-2562-480B-B478-7A1C0EE771CE}" destId="{3A484D1E-07BF-47BD-B8E8-A53A4AA025C1}" srcOrd="0" destOrd="0" presId="urn:microsoft.com/office/officeart/2005/8/layout/hList9"/>
    <dgm:cxn modelId="{82248933-92DB-43F1-ADBD-5EA00614E318}" type="presOf" srcId="{39205027-8FFC-47DC-94D1-63AC79FB3765}" destId="{B3C7F712-D1F6-4F71-82C9-DAB6542BD890}" srcOrd="0" destOrd="0" presId="urn:microsoft.com/office/officeart/2005/8/layout/hList9"/>
    <dgm:cxn modelId="{B42C4A3F-9FE5-454D-9CA9-58E440B3C6DA}" type="presOf" srcId="{DFB4EC0E-2065-490D-934C-558EC53119E0}" destId="{4363D245-8775-4354-8235-F39E0AC13E18}" srcOrd="0" destOrd="0" presId="urn:microsoft.com/office/officeart/2005/8/layout/hList9"/>
    <dgm:cxn modelId="{3C4E026D-4889-4B6C-B635-DDA2A1D2DB01}" srcId="{39205027-8FFC-47DC-94D1-63AC79FB3765}" destId="{67E75C53-2562-480B-B478-7A1C0EE771CE}" srcOrd="1" destOrd="0" parTransId="{AD92D607-6D4F-462E-B207-D329022F7D62}" sibTransId="{FEB2B9E4-4226-45D2-AB8D-2FE95A58DBF7}"/>
    <dgm:cxn modelId="{2D90A34D-FC48-4024-A335-9A8ED8D66591}" type="presOf" srcId="{D2362346-21CB-4A85-94FF-584DED25C7DB}" destId="{A4221394-677D-4227-8D4A-248CECEE7FA3}" srcOrd="0" destOrd="0" presId="urn:microsoft.com/office/officeart/2005/8/layout/hList9"/>
    <dgm:cxn modelId="{923AAD76-44B6-4599-9D3A-116AF145D8D2}" type="presOf" srcId="{B7578BBD-97E8-4D04-B8CB-446F8A757443}" destId="{1B949808-C3B1-4B29-BC1D-7C5840D259FD}" srcOrd="0" destOrd="0" presId="urn:microsoft.com/office/officeart/2005/8/layout/hList9"/>
    <dgm:cxn modelId="{8A1C619B-B0A4-423B-96FE-EF0EE2C1759C}" srcId="{DFB4EC0E-2065-490D-934C-558EC53119E0}" destId="{39205027-8FFC-47DC-94D1-63AC79FB3765}" srcOrd="1" destOrd="0" parTransId="{8C10D9B7-AB1A-498C-9F8D-BC2A9D40A7BC}" sibTransId="{49E75810-AE00-4176-8C2F-822DB6D73F0E}"/>
    <dgm:cxn modelId="{F4A53AA4-CD30-401D-BF6D-D68C2582D4E4}" srcId="{B7578BBD-97E8-4D04-B8CB-446F8A757443}" destId="{08E9D1C2-759A-4F37-A1AB-49A3D6317474}" srcOrd="1" destOrd="0" parTransId="{1B7441EE-B2E6-4FA3-AF43-E095F39BE519}" sibTransId="{52B1BF67-C1AF-47D8-AB1E-A9A95F791DF9}"/>
    <dgm:cxn modelId="{955CF7A6-2CE6-4F7E-907F-B58FC2A20A34}" type="presOf" srcId="{41FF536A-2B60-4B48-8192-4BB45D022B53}" destId="{D1461D06-B62C-4107-B155-7B26249A8F44}" srcOrd="1" destOrd="0" presId="urn:microsoft.com/office/officeart/2005/8/layout/hList9"/>
    <dgm:cxn modelId="{AF9633B1-99B5-4A36-82F9-F259BFFC0B7B}" srcId="{39205027-8FFC-47DC-94D1-63AC79FB3765}" destId="{D2362346-21CB-4A85-94FF-584DED25C7DB}" srcOrd="0" destOrd="0" parTransId="{0DE537A9-4905-47C5-B71A-8BF2C5197F02}" sibTransId="{1178CC1B-B477-477B-B675-799F9CF6E07B}"/>
    <dgm:cxn modelId="{221826B9-B71A-4F96-B616-B94DB2F8CE75}" srcId="{DFB4EC0E-2065-490D-934C-558EC53119E0}" destId="{B7578BBD-97E8-4D04-B8CB-446F8A757443}" srcOrd="0" destOrd="0" parTransId="{E44D23B1-44DF-43E0-8F2E-0DEBA6177996}" sibTransId="{5E283C6A-AE3D-42E3-A3EE-FB6676B97EB3}"/>
    <dgm:cxn modelId="{AA8DAFD5-750F-4CD2-A267-482C2750CBA3}" type="presOf" srcId="{41FF536A-2B60-4B48-8192-4BB45D022B53}" destId="{2F05B29E-1B9F-4DEC-B79A-DC83E4149990}" srcOrd="0" destOrd="0" presId="urn:microsoft.com/office/officeart/2005/8/layout/hList9"/>
    <dgm:cxn modelId="{7FB935D8-1002-419F-8B79-A552368728DD}" type="presOf" srcId="{08E9D1C2-759A-4F37-A1AB-49A3D6317474}" destId="{B4EE2EDE-9F87-4FBE-AD41-CFE7A8C8E39E}" srcOrd="1" destOrd="0" presId="urn:microsoft.com/office/officeart/2005/8/layout/hList9"/>
    <dgm:cxn modelId="{79BD39E4-7DF8-4067-8CFE-187C74E1D04E}" srcId="{B7578BBD-97E8-4D04-B8CB-446F8A757443}" destId="{41FF536A-2B60-4B48-8192-4BB45D022B53}" srcOrd="0" destOrd="0" parTransId="{82F3B47C-0F72-4940-9ABF-2C5C2D87180A}" sibTransId="{EAF38AFA-1F9B-4A1B-9DE7-D271231E106F}"/>
    <dgm:cxn modelId="{1ECC5BE9-CF63-4599-8BF7-9FFEC65FFE53}" type="presOf" srcId="{D2362346-21CB-4A85-94FF-584DED25C7DB}" destId="{F5BF2A2A-B7F9-4A6A-BFE3-81EB9D70EF5E}" srcOrd="1" destOrd="0" presId="urn:microsoft.com/office/officeart/2005/8/layout/hList9"/>
    <dgm:cxn modelId="{1BB52E4A-F421-4655-921E-2D9CBBF9F5F4}" type="presParOf" srcId="{4363D245-8775-4354-8235-F39E0AC13E18}" destId="{0FC2EB02-CC34-4C1A-9A02-8B8C20DFAC6E}" srcOrd="0" destOrd="0" presId="urn:microsoft.com/office/officeart/2005/8/layout/hList9"/>
    <dgm:cxn modelId="{091383E4-74A5-42EC-9C27-1A4D98164ED9}" type="presParOf" srcId="{4363D245-8775-4354-8235-F39E0AC13E18}" destId="{80EB8F99-7861-46BE-9481-901B059C00AB}" srcOrd="1" destOrd="0" presId="urn:microsoft.com/office/officeart/2005/8/layout/hList9"/>
    <dgm:cxn modelId="{FF6FD8D9-A2AE-4AD3-B7AC-E1E744F6FA6A}" type="presParOf" srcId="{80EB8F99-7861-46BE-9481-901B059C00AB}" destId="{D8CEF50C-1947-40AF-8F8D-0B5CBB32EA04}" srcOrd="0" destOrd="0" presId="urn:microsoft.com/office/officeart/2005/8/layout/hList9"/>
    <dgm:cxn modelId="{0B5C7C69-0F6E-47B8-A33A-72A029BC7AE0}" type="presParOf" srcId="{80EB8F99-7861-46BE-9481-901B059C00AB}" destId="{59A8FF70-9F9B-4D79-AECB-A29A942E89DB}" srcOrd="1" destOrd="0" presId="urn:microsoft.com/office/officeart/2005/8/layout/hList9"/>
    <dgm:cxn modelId="{EE00D807-E7EB-48C1-A082-691F16B76AF9}" type="presParOf" srcId="{59A8FF70-9F9B-4D79-AECB-A29A942E89DB}" destId="{2F05B29E-1B9F-4DEC-B79A-DC83E4149990}" srcOrd="0" destOrd="0" presId="urn:microsoft.com/office/officeart/2005/8/layout/hList9"/>
    <dgm:cxn modelId="{515B8766-2367-47D1-8928-D9C574C796C2}" type="presParOf" srcId="{59A8FF70-9F9B-4D79-AECB-A29A942E89DB}" destId="{D1461D06-B62C-4107-B155-7B26249A8F44}" srcOrd="1" destOrd="0" presId="urn:microsoft.com/office/officeart/2005/8/layout/hList9"/>
    <dgm:cxn modelId="{01295DA9-6394-4C66-937B-824A49A62585}" type="presParOf" srcId="{80EB8F99-7861-46BE-9481-901B059C00AB}" destId="{E2E603CE-44DE-461F-86D6-465E137B2BF4}" srcOrd="2" destOrd="0" presId="urn:microsoft.com/office/officeart/2005/8/layout/hList9"/>
    <dgm:cxn modelId="{95ACD177-E44A-4F2A-8BD0-27B669A5D8C3}" type="presParOf" srcId="{E2E603CE-44DE-461F-86D6-465E137B2BF4}" destId="{469B5CA2-5F0F-4431-B59C-09710A2716AC}" srcOrd="0" destOrd="0" presId="urn:microsoft.com/office/officeart/2005/8/layout/hList9"/>
    <dgm:cxn modelId="{D0C33CE9-BC26-4EAA-8D63-D83C870F68BA}" type="presParOf" srcId="{E2E603CE-44DE-461F-86D6-465E137B2BF4}" destId="{B4EE2EDE-9F87-4FBE-AD41-CFE7A8C8E39E}" srcOrd="1" destOrd="0" presId="urn:microsoft.com/office/officeart/2005/8/layout/hList9"/>
    <dgm:cxn modelId="{04A5A215-D953-4B46-8606-F240DC883991}" type="presParOf" srcId="{4363D245-8775-4354-8235-F39E0AC13E18}" destId="{1727AF6E-AA31-4E93-B386-F30977668410}" srcOrd="2" destOrd="0" presId="urn:microsoft.com/office/officeart/2005/8/layout/hList9"/>
    <dgm:cxn modelId="{3F2F540F-0A37-4335-8797-3A198E24807B}" type="presParOf" srcId="{4363D245-8775-4354-8235-F39E0AC13E18}" destId="{1B949808-C3B1-4B29-BC1D-7C5840D259FD}" srcOrd="3" destOrd="0" presId="urn:microsoft.com/office/officeart/2005/8/layout/hList9"/>
    <dgm:cxn modelId="{9DC9DE18-D9E1-4D86-A441-63E047A48C05}" type="presParOf" srcId="{4363D245-8775-4354-8235-F39E0AC13E18}" destId="{10E1965B-6140-4934-AA5B-6A88B0DC75C9}" srcOrd="4" destOrd="0" presId="urn:microsoft.com/office/officeart/2005/8/layout/hList9"/>
    <dgm:cxn modelId="{4DF52B06-E063-4D84-95F4-33A7E86CC545}" type="presParOf" srcId="{4363D245-8775-4354-8235-F39E0AC13E18}" destId="{A708441D-7D78-4277-99A9-D7629750FE4B}" srcOrd="5" destOrd="0" presId="urn:microsoft.com/office/officeart/2005/8/layout/hList9"/>
    <dgm:cxn modelId="{0917C5C2-F5C4-4D4C-A36B-6E1E0E2B09D3}" type="presParOf" srcId="{4363D245-8775-4354-8235-F39E0AC13E18}" destId="{45419066-D7DE-47D2-B501-26F495178F64}" srcOrd="6" destOrd="0" presId="urn:microsoft.com/office/officeart/2005/8/layout/hList9"/>
    <dgm:cxn modelId="{19D029D1-2890-46DA-8799-C4C1E8086A12}" type="presParOf" srcId="{45419066-D7DE-47D2-B501-26F495178F64}" destId="{E5264CD3-9E1E-4FD9-BF1E-ABC814B34FF4}" srcOrd="0" destOrd="0" presId="urn:microsoft.com/office/officeart/2005/8/layout/hList9"/>
    <dgm:cxn modelId="{403C5B5E-9DEB-41FB-98C1-B3B64E32E06D}" type="presParOf" srcId="{45419066-D7DE-47D2-B501-26F495178F64}" destId="{18E99AF6-A38A-413A-A924-94FD3A305307}" srcOrd="1" destOrd="0" presId="urn:microsoft.com/office/officeart/2005/8/layout/hList9"/>
    <dgm:cxn modelId="{496352A6-8017-4DBA-8F5F-4A774ED843DE}" type="presParOf" srcId="{18E99AF6-A38A-413A-A924-94FD3A305307}" destId="{A4221394-677D-4227-8D4A-248CECEE7FA3}" srcOrd="0" destOrd="0" presId="urn:microsoft.com/office/officeart/2005/8/layout/hList9"/>
    <dgm:cxn modelId="{37EE14F6-BAAF-470A-97AB-C95FD34C1762}" type="presParOf" srcId="{18E99AF6-A38A-413A-A924-94FD3A305307}" destId="{F5BF2A2A-B7F9-4A6A-BFE3-81EB9D70EF5E}" srcOrd="1" destOrd="0" presId="urn:microsoft.com/office/officeart/2005/8/layout/hList9"/>
    <dgm:cxn modelId="{757746E5-C5FE-4BC9-AE91-32EC019C3BF6}" type="presParOf" srcId="{45419066-D7DE-47D2-B501-26F495178F64}" destId="{85C19D6E-ED9E-4942-9310-D0EEBEBFD914}" srcOrd="2" destOrd="0" presId="urn:microsoft.com/office/officeart/2005/8/layout/hList9"/>
    <dgm:cxn modelId="{D021D181-3EBD-40E5-AAD5-7229A4989547}" type="presParOf" srcId="{85C19D6E-ED9E-4942-9310-D0EEBEBFD914}" destId="{3A484D1E-07BF-47BD-B8E8-A53A4AA025C1}" srcOrd="0" destOrd="0" presId="urn:microsoft.com/office/officeart/2005/8/layout/hList9"/>
    <dgm:cxn modelId="{02D3333D-4400-44D3-8A3D-39F459EE85EE}" type="presParOf" srcId="{85C19D6E-ED9E-4942-9310-D0EEBEBFD914}" destId="{FA58D2F7-6C9A-40BD-B546-B17BB8E9847D}" srcOrd="1" destOrd="0" presId="urn:microsoft.com/office/officeart/2005/8/layout/hList9"/>
    <dgm:cxn modelId="{8BA4043C-A68A-40F4-AD9B-49361DF7AE67}" type="presParOf" srcId="{4363D245-8775-4354-8235-F39E0AC13E18}" destId="{B7F0265C-35E5-400C-947F-F8429AB87AA4}" srcOrd="7" destOrd="0" presId="urn:microsoft.com/office/officeart/2005/8/layout/hList9"/>
    <dgm:cxn modelId="{9DF4D558-B915-4BB8-B121-AF460E9A5075}" type="presParOf" srcId="{4363D245-8775-4354-8235-F39E0AC13E18}" destId="{B3C7F712-D1F6-4F71-82C9-DAB6542BD890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FB4EC0E-2065-490D-934C-558EC53119E0}" type="doc">
      <dgm:prSet loTypeId="urn:microsoft.com/office/officeart/2005/8/layout/hList9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578BBD-97E8-4D04-B8CB-446F8A757443}">
      <dgm:prSet phldrT="[Text]"/>
      <dgm:spPr/>
      <dgm:t>
        <a:bodyPr/>
        <a:lstStyle/>
        <a:p>
          <a:r>
            <a:rPr lang="en-US" b="1" dirty="0" smtClean="0"/>
            <a:t>Linear Curve</a:t>
          </a:r>
          <a:endParaRPr lang="en-US" b="1" dirty="0"/>
        </a:p>
      </dgm:t>
    </dgm:pt>
    <dgm:pt modelId="{E44D23B1-44DF-43E0-8F2E-0DEBA6177996}" type="parTrans" cxnId="{221826B9-B71A-4F96-B616-B94DB2F8CE75}">
      <dgm:prSet/>
      <dgm:spPr/>
      <dgm:t>
        <a:bodyPr/>
        <a:lstStyle/>
        <a:p>
          <a:endParaRPr lang="en-US"/>
        </a:p>
      </dgm:t>
    </dgm:pt>
    <dgm:pt modelId="{5E283C6A-AE3D-42E3-A3EE-FB6676B97EB3}" type="sibTrans" cxnId="{221826B9-B71A-4F96-B616-B94DB2F8CE75}">
      <dgm:prSet/>
      <dgm:spPr/>
      <dgm:t>
        <a:bodyPr/>
        <a:lstStyle/>
        <a:p>
          <a:endParaRPr lang="en-US"/>
        </a:p>
      </dgm:t>
    </dgm:pt>
    <dgm:pt modelId="{41FF536A-2B60-4B48-8192-4BB45D022B53}">
      <dgm:prSet phldrT="[Text]" custT="1"/>
      <dgm:spPr/>
      <dgm:t>
        <a:bodyPr/>
        <a:lstStyle/>
        <a:p>
          <a:pPr algn="ctr"/>
          <a:r>
            <a:rPr lang="en-US" sz="2800" dirty="0" smtClean="0">
              <a:solidFill>
                <a:srgbClr val="7030A0"/>
              </a:solidFill>
            </a:rPr>
            <a:t>Straight</a:t>
          </a:r>
          <a:r>
            <a:rPr lang="en-US" sz="2800" dirty="0" smtClean="0">
              <a:solidFill>
                <a:srgbClr val="002060"/>
              </a:solidFill>
            </a:rPr>
            <a:t> </a:t>
          </a:r>
          <a:r>
            <a:rPr lang="en-US" sz="2800" dirty="0" smtClean="0">
              <a:solidFill>
                <a:srgbClr val="7030A0"/>
              </a:solidFill>
            </a:rPr>
            <a:t>line</a:t>
          </a:r>
          <a:endParaRPr lang="en-US" sz="2800" dirty="0">
            <a:solidFill>
              <a:srgbClr val="7030A0"/>
            </a:solidFill>
          </a:endParaRPr>
        </a:p>
      </dgm:t>
    </dgm:pt>
    <dgm:pt modelId="{82F3B47C-0F72-4940-9ABF-2C5C2D87180A}" type="parTrans" cxnId="{79BD39E4-7DF8-4067-8CFE-187C74E1D04E}">
      <dgm:prSet/>
      <dgm:spPr/>
      <dgm:t>
        <a:bodyPr/>
        <a:lstStyle/>
        <a:p>
          <a:endParaRPr lang="en-US"/>
        </a:p>
      </dgm:t>
    </dgm:pt>
    <dgm:pt modelId="{EAF38AFA-1F9B-4A1B-9DE7-D271231E106F}" type="sibTrans" cxnId="{79BD39E4-7DF8-4067-8CFE-187C74E1D04E}">
      <dgm:prSet/>
      <dgm:spPr/>
      <dgm:t>
        <a:bodyPr/>
        <a:lstStyle/>
        <a:p>
          <a:endParaRPr lang="en-US"/>
        </a:p>
      </dgm:t>
    </dgm:pt>
    <dgm:pt modelId="{08E9D1C2-759A-4F37-A1AB-49A3D6317474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B7441EE-B2E6-4FA3-AF43-E095F39BE519}" type="parTrans" cxnId="{F4A53AA4-CD30-401D-BF6D-D68C2582D4E4}">
      <dgm:prSet/>
      <dgm:spPr/>
      <dgm:t>
        <a:bodyPr/>
        <a:lstStyle/>
        <a:p>
          <a:endParaRPr lang="en-US"/>
        </a:p>
      </dgm:t>
    </dgm:pt>
    <dgm:pt modelId="{52B1BF67-C1AF-47D8-AB1E-A9A95F791DF9}" type="sibTrans" cxnId="{F4A53AA4-CD30-401D-BF6D-D68C2582D4E4}">
      <dgm:prSet/>
      <dgm:spPr/>
      <dgm:t>
        <a:bodyPr/>
        <a:lstStyle/>
        <a:p>
          <a:endParaRPr lang="en-US"/>
        </a:p>
      </dgm:t>
    </dgm:pt>
    <dgm:pt modelId="{39205027-8FFC-47DC-94D1-63AC79FB3765}">
      <dgm:prSet phldrT="[Text]"/>
      <dgm:spPr/>
      <dgm:t>
        <a:bodyPr/>
        <a:lstStyle/>
        <a:p>
          <a:r>
            <a:rPr lang="en-US" b="1" dirty="0" smtClean="0"/>
            <a:t>Quadratic</a:t>
          </a:r>
          <a:r>
            <a:rPr lang="en-US" dirty="0" smtClean="0"/>
            <a:t> </a:t>
          </a:r>
          <a:r>
            <a:rPr lang="en-US" b="1" dirty="0" smtClean="0"/>
            <a:t>Curve</a:t>
          </a:r>
          <a:endParaRPr lang="en-US" b="1" dirty="0"/>
        </a:p>
      </dgm:t>
    </dgm:pt>
    <dgm:pt modelId="{8C10D9B7-AB1A-498C-9F8D-BC2A9D40A7BC}" type="parTrans" cxnId="{8A1C619B-B0A4-423B-96FE-EF0EE2C1759C}">
      <dgm:prSet/>
      <dgm:spPr/>
      <dgm:t>
        <a:bodyPr/>
        <a:lstStyle/>
        <a:p>
          <a:endParaRPr lang="en-US"/>
        </a:p>
      </dgm:t>
    </dgm:pt>
    <dgm:pt modelId="{49E75810-AE00-4176-8C2F-822DB6D73F0E}" type="sibTrans" cxnId="{8A1C619B-B0A4-423B-96FE-EF0EE2C1759C}">
      <dgm:prSet/>
      <dgm:spPr/>
      <dgm:t>
        <a:bodyPr/>
        <a:lstStyle/>
        <a:p>
          <a:endParaRPr lang="en-US"/>
        </a:p>
      </dgm:t>
    </dgm:pt>
    <dgm:pt modelId="{D2362346-21CB-4A85-94FF-584DED25C7DB}">
      <dgm:prSet phldrT="[Text]" custT="1"/>
      <dgm:spPr/>
      <dgm:t>
        <a:bodyPr/>
        <a:lstStyle/>
        <a:p>
          <a:pPr algn="ctr"/>
          <a:r>
            <a:rPr lang="en-US" sz="2800" dirty="0" smtClean="0">
              <a:solidFill>
                <a:srgbClr val="7030A0"/>
              </a:solidFill>
            </a:rPr>
            <a:t>Parabola</a:t>
          </a:r>
          <a:endParaRPr lang="en-US" sz="2800" dirty="0">
            <a:solidFill>
              <a:srgbClr val="7030A0"/>
            </a:solidFill>
          </a:endParaRPr>
        </a:p>
      </dgm:t>
    </dgm:pt>
    <dgm:pt modelId="{0DE537A9-4905-47C5-B71A-8BF2C5197F02}" type="parTrans" cxnId="{AF9633B1-99B5-4A36-82F9-F259BFFC0B7B}">
      <dgm:prSet/>
      <dgm:spPr/>
      <dgm:t>
        <a:bodyPr/>
        <a:lstStyle/>
        <a:p>
          <a:endParaRPr lang="en-US"/>
        </a:p>
      </dgm:t>
    </dgm:pt>
    <dgm:pt modelId="{1178CC1B-B477-477B-B675-799F9CF6E07B}" type="sibTrans" cxnId="{AF9633B1-99B5-4A36-82F9-F259BFFC0B7B}">
      <dgm:prSet/>
      <dgm:spPr/>
      <dgm:t>
        <a:bodyPr/>
        <a:lstStyle/>
        <a:p>
          <a:endParaRPr lang="en-US"/>
        </a:p>
      </dgm:t>
    </dgm:pt>
    <dgm:pt modelId="{67E75C53-2562-480B-B478-7A1C0EE771CE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D92D607-6D4F-462E-B207-D329022F7D62}" type="parTrans" cxnId="{3C4E026D-4889-4B6C-B635-DDA2A1D2DB01}">
      <dgm:prSet/>
      <dgm:spPr/>
      <dgm:t>
        <a:bodyPr/>
        <a:lstStyle/>
        <a:p>
          <a:endParaRPr lang="en-US"/>
        </a:p>
      </dgm:t>
    </dgm:pt>
    <dgm:pt modelId="{FEB2B9E4-4226-45D2-AB8D-2FE95A58DBF7}" type="sibTrans" cxnId="{3C4E026D-4889-4B6C-B635-DDA2A1D2DB01}">
      <dgm:prSet/>
      <dgm:spPr/>
      <dgm:t>
        <a:bodyPr/>
        <a:lstStyle/>
        <a:p>
          <a:endParaRPr lang="en-US"/>
        </a:p>
      </dgm:t>
    </dgm:pt>
    <dgm:pt modelId="{4363D245-8775-4354-8235-F39E0AC13E18}" type="pres">
      <dgm:prSet presAssocID="{DFB4EC0E-2065-490D-934C-558EC53119E0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FC2EB02-CC34-4C1A-9A02-8B8C20DFAC6E}" type="pres">
      <dgm:prSet presAssocID="{B7578BBD-97E8-4D04-B8CB-446F8A757443}" presName="posSpace" presStyleCnt="0"/>
      <dgm:spPr/>
    </dgm:pt>
    <dgm:pt modelId="{80EB8F99-7861-46BE-9481-901B059C00AB}" type="pres">
      <dgm:prSet presAssocID="{B7578BBD-97E8-4D04-B8CB-446F8A757443}" presName="vertFlow" presStyleCnt="0"/>
      <dgm:spPr/>
    </dgm:pt>
    <dgm:pt modelId="{D8CEF50C-1947-40AF-8F8D-0B5CBB32EA04}" type="pres">
      <dgm:prSet presAssocID="{B7578BBD-97E8-4D04-B8CB-446F8A757443}" presName="topSpace" presStyleCnt="0"/>
      <dgm:spPr/>
    </dgm:pt>
    <dgm:pt modelId="{59A8FF70-9F9B-4D79-AECB-A29A942E89DB}" type="pres">
      <dgm:prSet presAssocID="{B7578BBD-97E8-4D04-B8CB-446F8A757443}" presName="firstComp" presStyleCnt="0"/>
      <dgm:spPr/>
    </dgm:pt>
    <dgm:pt modelId="{2F05B29E-1B9F-4DEC-B79A-DC83E4149990}" type="pres">
      <dgm:prSet presAssocID="{B7578BBD-97E8-4D04-B8CB-446F8A757443}" presName="firstChild" presStyleLbl="bgAccFollowNode1" presStyleIdx="0" presStyleCnt="4" custScaleX="98497" custScaleY="67470"/>
      <dgm:spPr/>
      <dgm:t>
        <a:bodyPr/>
        <a:lstStyle/>
        <a:p>
          <a:endParaRPr lang="en-US"/>
        </a:p>
      </dgm:t>
    </dgm:pt>
    <dgm:pt modelId="{D1461D06-B62C-4107-B155-7B26249A8F44}" type="pres">
      <dgm:prSet presAssocID="{B7578BBD-97E8-4D04-B8CB-446F8A757443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603CE-44DE-461F-86D6-465E137B2BF4}" type="pres">
      <dgm:prSet presAssocID="{08E9D1C2-759A-4F37-A1AB-49A3D6317474}" presName="comp" presStyleCnt="0"/>
      <dgm:spPr/>
    </dgm:pt>
    <dgm:pt modelId="{469B5CA2-5F0F-4431-B59C-09710A2716AC}" type="pres">
      <dgm:prSet presAssocID="{08E9D1C2-759A-4F37-A1AB-49A3D6317474}" presName="child" presStyleLbl="bgAccFollowNode1" presStyleIdx="1" presStyleCnt="4" custScaleX="109111" custScaleY="67470"/>
      <dgm:spPr/>
      <dgm:t>
        <a:bodyPr/>
        <a:lstStyle/>
        <a:p>
          <a:endParaRPr lang="en-US"/>
        </a:p>
      </dgm:t>
    </dgm:pt>
    <dgm:pt modelId="{B4EE2EDE-9F87-4FBE-AD41-CFE7A8C8E39E}" type="pres">
      <dgm:prSet presAssocID="{08E9D1C2-759A-4F37-A1AB-49A3D6317474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27AF6E-AA31-4E93-B386-F30977668410}" type="pres">
      <dgm:prSet presAssocID="{B7578BBD-97E8-4D04-B8CB-446F8A757443}" presName="negSpace" presStyleCnt="0"/>
      <dgm:spPr/>
    </dgm:pt>
    <dgm:pt modelId="{1B949808-C3B1-4B29-BC1D-7C5840D259FD}" type="pres">
      <dgm:prSet presAssocID="{B7578BBD-97E8-4D04-B8CB-446F8A757443}" presName="circle" presStyleLbl="node1" presStyleIdx="0" presStyleCnt="2"/>
      <dgm:spPr/>
      <dgm:t>
        <a:bodyPr/>
        <a:lstStyle/>
        <a:p>
          <a:endParaRPr lang="en-US"/>
        </a:p>
      </dgm:t>
    </dgm:pt>
    <dgm:pt modelId="{10E1965B-6140-4934-AA5B-6A88B0DC75C9}" type="pres">
      <dgm:prSet presAssocID="{5E283C6A-AE3D-42E3-A3EE-FB6676B97EB3}" presName="transSpace" presStyleCnt="0"/>
      <dgm:spPr/>
    </dgm:pt>
    <dgm:pt modelId="{A708441D-7D78-4277-99A9-D7629750FE4B}" type="pres">
      <dgm:prSet presAssocID="{39205027-8FFC-47DC-94D1-63AC79FB3765}" presName="posSpace" presStyleCnt="0"/>
      <dgm:spPr/>
    </dgm:pt>
    <dgm:pt modelId="{45419066-D7DE-47D2-B501-26F495178F64}" type="pres">
      <dgm:prSet presAssocID="{39205027-8FFC-47DC-94D1-63AC79FB3765}" presName="vertFlow" presStyleCnt="0"/>
      <dgm:spPr/>
    </dgm:pt>
    <dgm:pt modelId="{E5264CD3-9E1E-4FD9-BF1E-ABC814B34FF4}" type="pres">
      <dgm:prSet presAssocID="{39205027-8FFC-47DC-94D1-63AC79FB3765}" presName="topSpace" presStyleCnt="0"/>
      <dgm:spPr/>
    </dgm:pt>
    <dgm:pt modelId="{18E99AF6-A38A-413A-A924-94FD3A305307}" type="pres">
      <dgm:prSet presAssocID="{39205027-8FFC-47DC-94D1-63AC79FB3765}" presName="firstComp" presStyleCnt="0"/>
      <dgm:spPr/>
    </dgm:pt>
    <dgm:pt modelId="{A4221394-677D-4227-8D4A-248CECEE7FA3}" type="pres">
      <dgm:prSet presAssocID="{39205027-8FFC-47DC-94D1-63AC79FB3765}" presName="firstChild" presStyleLbl="bgAccFollowNode1" presStyleIdx="2" presStyleCnt="4" custScaleX="98497" custScaleY="67470"/>
      <dgm:spPr/>
      <dgm:t>
        <a:bodyPr/>
        <a:lstStyle/>
        <a:p>
          <a:endParaRPr lang="en-US"/>
        </a:p>
      </dgm:t>
    </dgm:pt>
    <dgm:pt modelId="{F5BF2A2A-B7F9-4A6A-BFE3-81EB9D70EF5E}" type="pres">
      <dgm:prSet presAssocID="{39205027-8FFC-47DC-94D1-63AC79FB3765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19D6E-ED9E-4942-9310-D0EEBEBFD914}" type="pres">
      <dgm:prSet presAssocID="{67E75C53-2562-480B-B478-7A1C0EE771CE}" presName="comp" presStyleCnt="0"/>
      <dgm:spPr/>
    </dgm:pt>
    <dgm:pt modelId="{3A484D1E-07BF-47BD-B8E8-A53A4AA025C1}" type="pres">
      <dgm:prSet presAssocID="{67E75C53-2562-480B-B478-7A1C0EE771CE}" presName="child" presStyleLbl="bgAccFollowNode1" presStyleIdx="3" presStyleCnt="4" custScaleX="109111" custScaleY="67470"/>
      <dgm:spPr/>
      <dgm:t>
        <a:bodyPr/>
        <a:lstStyle/>
        <a:p>
          <a:endParaRPr lang="en-US"/>
        </a:p>
      </dgm:t>
    </dgm:pt>
    <dgm:pt modelId="{FA58D2F7-6C9A-40BD-B546-B17BB8E9847D}" type="pres">
      <dgm:prSet presAssocID="{67E75C53-2562-480B-B478-7A1C0EE771CE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F0265C-35E5-400C-947F-F8429AB87AA4}" type="pres">
      <dgm:prSet presAssocID="{39205027-8FFC-47DC-94D1-63AC79FB3765}" presName="negSpace" presStyleCnt="0"/>
      <dgm:spPr/>
    </dgm:pt>
    <dgm:pt modelId="{B3C7F712-D1F6-4F71-82C9-DAB6542BD890}" type="pres">
      <dgm:prSet presAssocID="{39205027-8FFC-47DC-94D1-63AC79FB3765}" presName="circle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8A1C619B-B0A4-423B-96FE-EF0EE2C1759C}" srcId="{DFB4EC0E-2065-490D-934C-558EC53119E0}" destId="{39205027-8FFC-47DC-94D1-63AC79FB3765}" srcOrd="1" destOrd="0" parTransId="{8C10D9B7-AB1A-498C-9F8D-BC2A9D40A7BC}" sibTransId="{49E75810-AE00-4176-8C2F-822DB6D73F0E}"/>
    <dgm:cxn modelId="{F4A53AA4-CD30-401D-BF6D-D68C2582D4E4}" srcId="{B7578BBD-97E8-4D04-B8CB-446F8A757443}" destId="{08E9D1C2-759A-4F37-A1AB-49A3D6317474}" srcOrd="1" destOrd="0" parTransId="{1B7441EE-B2E6-4FA3-AF43-E095F39BE519}" sibTransId="{52B1BF67-C1AF-47D8-AB1E-A9A95F791DF9}"/>
    <dgm:cxn modelId="{AF9633B1-99B5-4A36-82F9-F259BFFC0B7B}" srcId="{39205027-8FFC-47DC-94D1-63AC79FB3765}" destId="{D2362346-21CB-4A85-94FF-584DED25C7DB}" srcOrd="0" destOrd="0" parTransId="{0DE537A9-4905-47C5-B71A-8BF2C5197F02}" sibTransId="{1178CC1B-B477-477B-B675-799F9CF6E07B}"/>
    <dgm:cxn modelId="{7FB935D8-1002-419F-8B79-A552368728DD}" type="presOf" srcId="{08E9D1C2-759A-4F37-A1AB-49A3D6317474}" destId="{B4EE2EDE-9F87-4FBE-AD41-CFE7A8C8E39E}" srcOrd="1" destOrd="0" presId="urn:microsoft.com/office/officeart/2005/8/layout/hList9"/>
    <dgm:cxn modelId="{955CF7A6-2CE6-4F7E-907F-B58FC2A20A34}" type="presOf" srcId="{41FF536A-2B60-4B48-8192-4BB45D022B53}" destId="{D1461D06-B62C-4107-B155-7B26249A8F44}" srcOrd="1" destOrd="0" presId="urn:microsoft.com/office/officeart/2005/8/layout/hList9"/>
    <dgm:cxn modelId="{2D90A34D-FC48-4024-A335-9A8ED8D66591}" type="presOf" srcId="{D2362346-21CB-4A85-94FF-584DED25C7DB}" destId="{A4221394-677D-4227-8D4A-248CECEE7FA3}" srcOrd="0" destOrd="0" presId="urn:microsoft.com/office/officeart/2005/8/layout/hList9"/>
    <dgm:cxn modelId="{AA8DAFD5-750F-4CD2-A267-482C2750CBA3}" type="presOf" srcId="{41FF536A-2B60-4B48-8192-4BB45D022B53}" destId="{2F05B29E-1B9F-4DEC-B79A-DC83E4149990}" srcOrd="0" destOrd="0" presId="urn:microsoft.com/office/officeart/2005/8/layout/hList9"/>
    <dgm:cxn modelId="{221826B9-B71A-4F96-B616-B94DB2F8CE75}" srcId="{DFB4EC0E-2065-490D-934C-558EC53119E0}" destId="{B7578BBD-97E8-4D04-B8CB-446F8A757443}" srcOrd="0" destOrd="0" parTransId="{E44D23B1-44DF-43E0-8F2E-0DEBA6177996}" sibTransId="{5E283C6A-AE3D-42E3-A3EE-FB6676B97EB3}"/>
    <dgm:cxn modelId="{AD71B111-6551-4057-962A-58E1E9542F3A}" type="presOf" srcId="{67E75C53-2562-480B-B478-7A1C0EE771CE}" destId="{FA58D2F7-6C9A-40BD-B546-B17BB8E9847D}" srcOrd="1" destOrd="0" presId="urn:microsoft.com/office/officeart/2005/8/layout/hList9"/>
    <dgm:cxn modelId="{3C4E026D-4889-4B6C-B635-DDA2A1D2DB01}" srcId="{39205027-8FFC-47DC-94D1-63AC79FB3765}" destId="{67E75C53-2562-480B-B478-7A1C0EE771CE}" srcOrd="1" destOrd="0" parTransId="{AD92D607-6D4F-462E-B207-D329022F7D62}" sibTransId="{FEB2B9E4-4226-45D2-AB8D-2FE95A58DBF7}"/>
    <dgm:cxn modelId="{1ECC5BE9-CF63-4599-8BF7-9FFEC65FFE53}" type="presOf" srcId="{D2362346-21CB-4A85-94FF-584DED25C7DB}" destId="{F5BF2A2A-B7F9-4A6A-BFE3-81EB9D70EF5E}" srcOrd="1" destOrd="0" presId="urn:microsoft.com/office/officeart/2005/8/layout/hList9"/>
    <dgm:cxn modelId="{B42C4A3F-9FE5-454D-9CA9-58E440B3C6DA}" type="presOf" srcId="{DFB4EC0E-2065-490D-934C-558EC53119E0}" destId="{4363D245-8775-4354-8235-F39E0AC13E18}" srcOrd="0" destOrd="0" presId="urn:microsoft.com/office/officeart/2005/8/layout/hList9"/>
    <dgm:cxn modelId="{79BD39E4-7DF8-4067-8CFE-187C74E1D04E}" srcId="{B7578BBD-97E8-4D04-B8CB-446F8A757443}" destId="{41FF536A-2B60-4B48-8192-4BB45D022B53}" srcOrd="0" destOrd="0" parTransId="{82F3B47C-0F72-4940-9ABF-2C5C2D87180A}" sibTransId="{EAF38AFA-1F9B-4A1B-9DE7-D271231E106F}"/>
    <dgm:cxn modelId="{C03ED319-415E-47DE-B655-5423687B2A29}" type="presOf" srcId="{08E9D1C2-759A-4F37-A1AB-49A3D6317474}" destId="{469B5CA2-5F0F-4431-B59C-09710A2716AC}" srcOrd="0" destOrd="0" presId="urn:microsoft.com/office/officeart/2005/8/layout/hList9"/>
    <dgm:cxn modelId="{83DBC022-B0BD-47C4-B674-C5C2D052C19D}" type="presOf" srcId="{67E75C53-2562-480B-B478-7A1C0EE771CE}" destId="{3A484D1E-07BF-47BD-B8E8-A53A4AA025C1}" srcOrd="0" destOrd="0" presId="urn:microsoft.com/office/officeart/2005/8/layout/hList9"/>
    <dgm:cxn modelId="{923AAD76-44B6-4599-9D3A-116AF145D8D2}" type="presOf" srcId="{B7578BBD-97E8-4D04-B8CB-446F8A757443}" destId="{1B949808-C3B1-4B29-BC1D-7C5840D259FD}" srcOrd="0" destOrd="0" presId="urn:microsoft.com/office/officeart/2005/8/layout/hList9"/>
    <dgm:cxn modelId="{82248933-92DB-43F1-ADBD-5EA00614E318}" type="presOf" srcId="{39205027-8FFC-47DC-94D1-63AC79FB3765}" destId="{B3C7F712-D1F6-4F71-82C9-DAB6542BD890}" srcOrd="0" destOrd="0" presId="urn:microsoft.com/office/officeart/2005/8/layout/hList9"/>
    <dgm:cxn modelId="{1BB52E4A-F421-4655-921E-2D9CBBF9F5F4}" type="presParOf" srcId="{4363D245-8775-4354-8235-F39E0AC13E18}" destId="{0FC2EB02-CC34-4C1A-9A02-8B8C20DFAC6E}" srcOrd="0" destOrd="0" presId="urn:microsoft.com/office/officeart/2005/8/layout/hList9"/>
    <dgm:cxn modelId="{091383E4-74A5-42EC-9C27-1A4D98164ED9}" type="presParOf" srcId="{4363D245-8775-4354-8235-F39E0AC13E18}" destId="{80EB8F99-7861-46BE-9481-901B059C00AB}" srcOrd="1" destOrd="0" presId="urn:microsoft.com/office/officeart/2005/8/layout/hList9"/>
    <dgm:cxn modelId="{FF6FD8D9-A2AE-4AD3-B7AC-E1E744F6FA6A}" type="presParOf" srcId="{80EB8F99-7861-46BE-9481-901B059C00AB}" destId="{D8CEF50C-1947-40AF-8F8D-0B5CBB32EA04}" srcOrd="0" destOrd="0" presId="urn:microsoft.com/office/officeart/2005/8/layout/hList9"/>
    <dgm:cxn modelId="{0B5C7C69-0F6E-47B8-A33A-72A029BC7AE0}" type="presParOf" srcId="{80EB8F99-7861-46BE-9481-901B059C00AB}" destId="{59A8FF70-9F9B-4D79-AECB-A29A942E89DB}" srcOrd="1" destOrd="0" presId="urn:microsoft.com/office/officeart/2005/8/layout/hList9"/>
    <dgm:cxn modelId="{EE00D807-E7EB-48C1-A082-691F16B76AF9}" type="presParOf" srcId="{59A8FF70-9F9B-4D79-AECB-A29A942E89DB}" destId="{2F05B29E-1B9F-4DEC-B79A-DC83E4149990}" srcOrd="0" destOrd="0" presId="urn:microsoft.com/office/officeart/2005/8/layout/hList9"/>
    <dgm:cxn modelId="{515B8766-2367-47D1-8928-D9C574C796C2}" type="presParOf" srcId="{59A8FF70-9F9B-4D79-AECB-A29A942E89DB}" destId="{D1461D06-B62C-4107-B155-7B26249A8F44}" srcOrd="1" destOrd="0" presId="urn:microsoft.com/office/officeart/2005/8/layout/hList9"/>
    <dgm:cxn modelId="{01295DA9-6394-4C66-937B-824A49A62585}" type="presParOf" srcId="{80EB8F99-7861-46BE-9481-901B059C00AB}" destId="{E2E603CE-44DE-461F-86D6-465E137B2BF4}" srcOrd="2" destOrd="0" presId="urn:microsoft.com/office/officeart/2005/8/layout/hList9"/>
    <dgm:cxn modelId="{95ACD177-E44A-4F2A-8BD0-27B669A5D8C3}" type="presParOf" srcId="{E2E603CE-44DE-461F-86D6-465E137B2BF4}" destId="{469B5CA2-5F0F-4431-B59C-09710A2716AC}" srcOrd="0" destOrd="0" presId="urn:microsoft.com/office/officeart/2005/8/layout/hList9"/>
    <dgm:cxn modelId="{D0C33CE9-BC26-4EAA-8D63-D83C870F68BA}" type="presParOf" srcId="{E2E603CE-44DE-461F-86D6-465E137B2BF4}" destId="{B4EE2EDE-9F87-4FBE-AD41-CFE7A8C8E39E}" srcOrd="1" destOrd="0" presId="urn:microsoft.com/office/officeart/2005/8/layout/hList9"/>
    <dgm:cxn modelId="{04A5A215-D953-4B46-8606-F240DC883991}" type="presParOf" srcId="{4363D245-8775-4354-8235-F39E0AC13E18}" destId="{1727AF6E-AA31-4E93-B386-F30977668410}" srcOrd="2" destOrd="0" presId="urn:microsoft.com/office/officeart/2005/8/layout/hList9"/>
    <dgm:cxn modelId="{3F2F540F-0A37-4335-8797-3A198E24807B}" type="presParOf" srcId="{4363D245-8775-4354-8235-F39E0AC13E18}" destId="{1B949808-C3B1-4B29-BC1D-7C5840D259FD}" srcOrd="3" destOrd="0" presId="urn:microsoft.com/office/officeart/2005/8/layout/hList9"/>
    <dgm:cxn modelId="{9DC9DE18-D9E1-4D86-A441-63E047A48C05}" type="presParOf" srcId="{4363D245-8775-4354-8235-F39E0AC13E18}" destId="{10E1965B-6140-4934-AA5B-6A88B0DC75C9}" srcOrd="4" destOrd="0" presId="urn:microsoft.com/office/officeart/2005/8/layout/hList9"/>
    <dgm:cxn modelId="{4DF52B06-E063-4D84-95F4-33A7E86CC545}" type="presParOf" srcId="{4363D245-8775-4354-8235-F39E0AC13E18}" destId="{A708441D-7D78-4277-99A9-D7629750FE4B}" srcOrd="5" destOrd="0" presId="urn:microsoft.com/office/officeart/2005/8/layout/hList9"/>
    <dgm:cxn modelId="{0917C5C2-F5C4-4D4C-A36B-6E1E0E2B09D3}" type="presParOf" srcId="{4363D245-8775-4354-8235-F39E0AC13E18}" destId="{45419066-D7DE-47D2-B501-26F495178F64}" srcOrd="6" destOrd="0" presId="urn:microsoft.com/office/officeart/2005/8/layout/hList9"/>
    <dgm:cxn modelId="{19D029D1-2890-46DA-8799-C4C1E8086A12}" type="presParOf" srcId="{45419066-D7DE-47D2-B501-26F495178F64}" destId="{E5264CD3-9E1E-4FD9-BF1E-ABC814B34FF4}" srcOrd="0" destOrd="0" presId="urn:microsoft.com/office/officeart/2005/8/layout/hList9"/>
    <dgm:cxn modelId="{403C5B5E-9DEB-41FB-98C1-B3B64E32E06D}" type="presParOf" srcId="{45419066-D7DE-47D2-B501-26F495178F64}" destId="{18E99AF6-A38A-413A-A924-94FD3A305307}" srcOrd="1" destOrd="0" presId="urn:microsoft.com/office/officeart/2005/8/layout/hList9"/>
    <dgm:cxn modelId="{496352A6-8017-4DBA-8F5F-4A774ED843DE}" type="presParOf" srcId="{18E99AF6-A38A-413A-A924-94FD3A305307}" destId="{A4221394-677D-4227-8D4A-248CECEE7FA3}" srcOrd="0" destOrd="0" presId="urn:microsoft.com/office/officeart/2005/8/layout/hList9"/>
    <dgm:cxn modelId="{37EE14F6-BAAF-470A-97AB-C95FD34C1762}" type="presParOf" srcId="{18E99AF6-A38A-413A-A924-94FD3A305307}" destId="{F5BF2A2A-B7F9-4A6A-BFE3-81EB9D70EF5E}" srcOrd="1" destOrd="0" presId="urn:microsoft.com/office/officeart/2005/8/layout/hList9"/>
    <dgm:cxn modelId="{757746E5-C5FE-4BC9-AE91-32EC019C3BF6}" type="presParOf" srcId="{45419066-D7DE-47D2-B501-26F495178F64}" destId="{85C19D6E-ED9E-4942-9310-D0EEBEBFD914}" srcOrd="2" destOrd="0" presId="urn:microsoft.com/office/officeart/2005/8/layout/hList9"/>
    <dgm:cxn modelId="{D021D181-3EBD-40E5-AAD5-7229A4989547}" type="presParOf" srcId="{85C19D6E-ED9E-4942-9310-D0EEBEBFD914}" destId="{3A484D1E-07BF-47BD-B8E8-A53A4AA025C1}" srcOrd="0" destOrd="0" presId="urn:microsoft.com/office/officeart/2005/8/layout/hList9"/>
    <dgm:cxn modelId="{02D3333D-4400-44D3-8A3D-39F459EE85EE}" type="presParOf" srcId="{85C19D6E-ED9E-4942-9310-D0EEBEBFD914}" destId="{FA58D2F7-6C9A-40BD-B546-B17BB8E9847D}" srcOrd="1" destOrd="0" presId="urn:microsoft.com/office/officeart/2005/8/layout/hList9"/>
    <dgm:cxn modelId="{8BA4043C-A68A-40F4-AD9B-49361DF7AE67}" type="presParOf" srcId="{4363D245-8775-4354-8235-F39E0AC13E18}" destId="{B7F0265C-35E5-400C-947F-F8429AB87AA4}" srcOrd="7" destOrd="0" presId="urn:microsoft.com/office/officeart/2005/8/layout/hList9"/>
    <dgm:cxn modelId="{9DF4D558-B915-4BB8-B121-AF460E9A5075}" type="presParOf" srcId="{4363D245-8775-4354-8235-F39E0AC13E18}" destId="{B3C7F712-D1F6-4F71-82C9-DAB6542BD890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Shift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Mode</a:t>
          </a: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3600" b="1" dirty="0"/>
            <a:t>All</a:t>
          </a:r>
          <a:r>
            <a:rPr lang="en-US" sz="3600" b="1" dirty="0">
              <a:solidFill>
                <a:srgbClr val="FFFF00"/>
              </a:solidFill>
            </a:rPr>
            <a:t>(3)</a:t>
          </a: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3600" b="1" dirty="0"/>
            <a:t>=</a:t>
          </a:r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85521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A7280906-DE55-492D-B5CB-040475BA6CF7}" type="pres">
      <dgm:prSet presAssocID="{0CD145DC-1283-47D9-9842-9F28D9292403}" presName="node" presStyleLbl="node1" presStyleIdx="3" presStyleCnt="4">
        <dgm:presLayoutVars>
          <dgm:bulletEnabled val="1"/>
        </dgm:presLayoutVars>
      </dgm:prSet>
      <dgm:spPr/>
    </dgm:pt>
  </dgm:ptLst>
  <dgm:cxnLst>
    <dgm:cxn modelId="{8F95EB09-9885-4155-8CA9-1F0BD36576AB}" type="presOf" srcId="{676B2E30-39F0-4B19-80A5-947E41665008}" destId="{C1D3A877-193E-433E-996E-DE3797C7F529}" srcOrd="0" destOrd="0" presId="urn:microsoft.com/office/officeart/2005/8/layout/process1"/>
    <dgm:cxn modelId="{5CDA3E1F-0B54-4439-9021-05BC856F3452}" type="presOf" srcId="{6300F33D-AE15-417F-8922-C2991075A116}" destId="{052C7B0B-AC64-435F-9087-F76A8F81AD70}" srcOrd="1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E358CE3F-089B-4FF0-85A5-5599A23A1308}" type="presOf" srcId="{38CEDB57-7D29-4D21-8203-7F6E44EA777E}" destId="{08B094E6-470A-458C-BDCC-A0626256CFD5}" srcOrd="1" destOrd="0" presId="urn:microsoft.com/office/officeart/2005/8/layout/process1"/>
    <dgm:cxn modelId="{6EDD6E5D-9391-42D2-A907-B5B31A8BF8C8}" type="presOf" srcId="{3A2CE8DF-123E-43D2-99F9-012836600209}" destId="{75494D80-AAE1-44AB-A5A1-D4E336C9A241}" srcOrd="0" destOrd="0" presId="urn:microsoft.com/office/officeart/2005/8/layout/process1"/>
    <dgm:cxn modelId="{39151562-9639-405F-9CF4-EBCD33C64F65}" type="presOf" srcId="{38CEDB57-7D29-4D21-8203-7F6E44EA777E}" destId="{2C8919B2-9A29-4B7C-B580-1CADFBED59E0}" srcOrd="0" destOrd="0" presId="urn:microsoft.com/office/officeart/2005/8/layout/process1"/>
    <dgm:cxn modelId="{2887904B-1158-4926-B424-7F7832F0C452}" type="presOf" srcId="{0CD145DC-1283-47D9-9842-9F28D9292403}" destId="{A7280906-DE55-492D-B5CB-040475BA6CF7}" srcOrd="0" destOrd="0" presId="urn:microsoft.com/office/officeart/2005/8/layout/process1"/>
    <dgm:cxn modelId="{44886B4C-61B4-4759-80EB-21402608FFDD}" type="presOf" srcId="{FDBF41EA-DF9A-4A44-9AAC-097517E2463F}" destId="{2DC0BE8A-A50D-459F-8803-8F629D24FD59}" srcOrd="0" destOrd="0" presId="urn:microsoft.com/office/officeart/2005/8/layout/process1"/>
    <dgm:cxn modelId="{58814858-3849-4864-A52A-B97D830792DA}" type="presOf" srcId="{A5E483C9-A3BD-4F9A-8F9F-CDFA80B74485}" destId="{B450C243-F3FF-4B55-BCF1-0CE4D57F4091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555C8181-422E-4293-A5B2-29CF411103B9}" srcId="{A5E483C9-A3BD-4F9A-8F9F-CDFA80B74485}" destId="{0CD145DC-1283-47D9-9842-9F28D9292403}" srcOrd="3" destOrd="0" parTransId="{0D9B67D3-2181-406C-92D3-DC1D56CD0CD8}" sibTransId="{8BFBDCF5-5907-42CD-A174-33BEF20C4F6E}"/>
    <dgm:cxn modelId="{4FAF198E-B9AE-4420-85DF-D40C118332B5}" type="presOf" srcId="{6300F33D-AE15-417F-8922-C2991075A116}" destId="{98B97CCD-AFF1-49BB-8170-C62165E0F732}" srcOrd="0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30394DAF-FA89-423B-B19E-CD8E248202E7}" type="presOf" srcId="{5A7B8353-D55C-40BC-AFA9-4101E69F0AAC}" destId="{99AE6907-DE4A-4A2A-9F71-3AA51CC83CB9}" srcOrd="1" destOrd="0" presId="urn:microsoft.com/office/officeart/2005/8/layout/process1"/>
    <dgm:cxn modelId="{CB3C8AF7-2E7F-4FE4-8ACD-1A816D2CF429}" type="presOf" srcId="{5A7B8353-D55C-40BC-AFA9-4101E69F0AAC}" destId="{44BA6F07-9809-453E-B5B3-AB636F82DB9E}" srcOrd="0" destOrd="0" presId="urn:microsoft.com/office/officeart/2005/8/layout/process1"/>
    <dgm:cxn modelId="{22C44AD1-6D42-407B-B598-EEE30ABEC653}" type="presParOf" srcId="{B450C243-F3FF-4B55-BCF1-0CE4D57F4091}" destId="{2DC0BE8A-A50D-459F-8803-8F629D24FD59}" srcOrd="0" destOrd="0" presId="urn:microsoft.com/office/officeart/2005/8/layout/process1"/>
    <dgm:cxn modelId="{1AC240FD-C658-4ED9-A81F-D5B73020D8E7}" type="presParOf" srcId="{B450C243-F3FF-4B55-BCF1-0CE4D57F4091}" destId="{44BA6F07-9809-453E-B5B3-AB636F82DB9E}" srcOrd="1" destOrd="0" presId="urn:microsoft.com/office/officeart/2005/8/layout/process1"/>
    <dgm:cxn modelId="{FE253FF6-5EFC-46A0-B20F-5568D4EE37CF}" type="presParOf" srcId="{44BA6F07-9809-453E-B5B3-AB636F82DB9E}" destId="{99AE6907-DE4A-4A2A-9F71-3AA51CC83CB9}" srcOrd="0" destOrd="0" presId="urn:microsoft.com/office/officeart/2005/8/layout/process1"/>
    <dgm:cxn modelId="{F18D4711-A811-448C-955C-94E21ED059E2}" type="presParOf" srcId="{B450C243-F3FF-4B55-BCF1-0CE4D57F4091}" destId="{C1D3A877-193E-433E-996E-DE3797C7F529}" srcOrd="2" destOrd="0" presId="urn:microsoft.com/office/officeart/2005/8/layout/process1"/>
    <dgm:cxn modelId="{68CC6966-D4FF-4E6B-A1FC-C2A326FF68F5}" type="presParOf" srcId="{B450C243-F3FF-4B55-BCF1-0CE4D57F4091}" destId="{98B97CCD-AFF1-49BB-8170-C62165E0F732}" srcOrd="3" destOrd="0" presId="urn:microsoft.com/office/officeart/2005/8/layout/process1"/>
    <dgm:cxn modelId="{8AFA6457-F5E4-409C-BE6C-1E06B088AD31}" type="presParOf" srcId="{98B97CCD-AFF1-49BB-8170-C62165E0F732}" destId="{052C7B0B-AC64-435F-9087-F76A8F81AD70}" srcOrd="0" destOrd="0" presId="urn:microsoft.com/office/officeart/2005/8/layout/process1"/>
    <dgm:cxn modelId="{43D95E56-04A0-4756-A77A-49B17F427FB4}" type="presParOf" srcId="{B450C243-F3FF-4B55-BCF1-0CE4D57F4091}" destId="{75494D80-AAE1-44AB-A5A1-D4E336C9A241}" srcOrd="4" destOrd="0" presId="urn:microsoft.com/office/officeart/2005/8/layout/process1"/>
    <dgm:cxn modelId="{AA0B0CA5-6EF5-400E-B687-C4CAEBCB357C}" type="presParOf" srcId="{B450C243-F3FF-4B55-BCF1-0CE4D57F4091}" destId="{2C8919B2-9A29-4B7C-B580-1CADFBED59E0}" srcOrd="5" destOrd="0" presId="urn:microsoft.com/office/officeart/2005/8/layout/process1"/>
    <dgm:cxn modelId="{9388EB52-80F3-48CA-903A-FA9B0EFF7199}" type="presParOf" srcId="{2C8919B2-9A29-4B7C-B580-1CADFBED59E0}" destId="{08B094E6-470A-458C-BDCC-A0626256CFD5}" srcOrd="0" destOrd="0" presId="urn:microsoft.com/office/officeart/2005/8/layout/process1"/>
    <dgm:cxn modelId="{4CC79B26-919A-468E-BDB0-3934E4643700}" type="presParOf" srcId="{B450C243-F3FF-4B55-BCF1-0CE4D57F4091}" destId="{A7280906-DE55-492D-B5CB-040475BA6CF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Mode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 err="1"/>
            <a:t>Reg</a:t>
          </a:r>
          <a:r>
            <a:rPr lang="en-US" sz="3600" b="1" dirty="0">
              <a:solidFill>
                <a:srgbClr val="FFFF00"/>
              </a:solidFill>
            </a:rPr>
            <a:t>(3)</a:t>
          </a:r>
          <a:endParaRPr lang="en-US" sz="3600" b="1" dirty="0"/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3200" b="1" dirty="0"/>
            <a:t>Right side</a:t>
          </a:r>
          <a:endParaRPr lang="en-US" sz="32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3600" b="1" dirty="0"/>
            <a:t>Quad</a:t>
          </a:r>
          <a:r>
            <a:rPr lang="en-US" sz="3600" b="1" dirty="0">
              <a:solidFill>
                <a:srgbClr val="FFFF00"/>
              </a:solidFill>
            </a:rPr>
            <a:t>(3)</a:t>
          </a:r>
          <a:endParaRPr lang="en-US" sz="3600" b="1" dirty="0"/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 custLinFactNeighborX="2824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85521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A7280906-DE55-492D-B5CB-040475BA6CF7}" type="pres">
      <dgm:prSet presAssocID="{0CD145DC-1283-47D9-9842-9F28D9292403}" presName="node" presStyleLbl="node1" presStyleIdx="3" presStyleCnt="4">
        <dgm:presLayoutVars>
          <dgm:bulletEnabled val="1"/>
        </dgm:presLayoutVars>
      </dgm:prSet>
      <dgm:spPr/>
    </dgm:pt>
  </dgm:ptLst>
  <dgm:cxnLst>
    <dgm:cxn modelId="{5A985C08-529D-4000-98A2-A814857FEF6F}" type="presOf" srcId="{3A2CE8DF-123E-43D2-99F9-012836600209}" destId="{75494D80-AAE1-44AB-A5A1-D4E336C9A241}" srcOrd="0" destOrd="0" presId="urn:microsoft.com/office/officeart/2005/8/layout/process1"/>
    <dgm:cxn modelId="{3FA52810-54EC-45E6-868A-B9D2F38A1178}" type="presOf" srcId="{38CEDB57-7D29-4D21-8203-7F6E44EA777E}" destId="{2C8919B2-9A29-4B7C-B580-1CADFBED59E0}" srcOrd="0" destOrd="0" presId="urn:microsoft.com/office/officeart/2005/8/layout/process1"/>
    <dgm:cxn modelId="{6DEBC41F-CE01-4498-AD55-FBAAB2D9428E}" type="presOf" srcId="{676B2E30-39F0-4B19-80A5-947E41665008}" destId="{C1D3A877-193E-433E-996E-DE3797C7F529}" srcOrd="0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25C59325-3B33-460F-924C-959B867BA523}" type="presOf" srcId="{6300F33D-AE15-417F-8922-C2991075A116}" destId="{052C7B0B-AC64-435F-9087-F76A8F81AD70}" srcOrd="1" destOrd="0" presId="urn:microsoft.com/office/officeart/2005/8/layout/process1"/>
    <dgm:cxn modelId="{A2F6704B-1AF9-4527-A083-2DCB2819DC03}" type="presOf" srcId="{A5E483C9-A3BD-4F9A-8F9F-CDFA80B74485}" destId="{B450C243-F3FF-4B55-BCF1-0CE4D57F4091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175DED7A-999D-49D9-A392-49307C30ACE6}" type="presOf" srcId="{0CD145DC-1283-47D9-9842-9F28D9292403}" destId="{A7280906-DE55-492D-B5CB-040475BA6CF7}" srcOrd="0" destOrd="0" presId="urn:microsoft.com/office/officeart/2005/8/layout/process1"/>
    <dgm:cxn modelId="{AA90C37E-5A4B-47CB-9B94-784D4FF9B5AF}" type="presOf" srcId="{38CEDB57-7D29-4D21-8203-7F6E44EA777E}" destId="{08B094E6-470A-458C-BDCC-A0626256CFD5}" srcOrd="1" destOrd="0" presId="urn:microsoft.com/office/officeart/2005/8/layout/process1"/>
    <dgm:cxn modelId="{555C8181-422E-4293-A5B2-29CF411103B9}" srcId="{A5E483C9-A3BD-4F9A-8F9F-CDFA80B74485}" destId="{0CD145DC-1283-47D9-9842-9F28D9292403}" srcOrd="3" destOrd="0" parTransId="{0D9B67D3-2181-406C-92D3-DC1D56CD0CD8}" sibTransId="{8BFBDCF5-5907-42CD-A174-33BEF20C4F6E}"/>
    <dgm:cxn modelId="{A4F25384-3977-42AF-B055-D63D03477108}" type="presOf" srcId="{6300F33D-AE15-417F-8922-C2991075A116}" destId="{98B97CCD-AFF1-49BB-8170-C62165E0F732}" srcOrd="0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A4864BAD-7D4C-450C-817B-195293FE1004}" type="presOf" srcId="{5A7B8353-D55C-40BC-AFA9-4101E69F0AAC}" destId="{44BA6F07-9809-453E-B5B3-AB636F82DB9E}" srcOrd="0" destOrd="0" presId="urn:microsoft.com/office/officeart/2005/8/layout/process1"/>
    <dgm:cxn modelId="{D70BAFAE-944F-492D-BA7B-923832080590}" type="presOf" srcId="{5A7B8353-D55C-40BC-AFA9-4101E69F0AAC}" destId="{99AE6907-DE4A-4A2A-9F71-3AA51CC83CB9}" srcOrd="1" destOrd="0" presId="urn:microsoft.com/office/officeart/2005/8/layout/process1"/>
    <dgm:cxn modelId="{EC3452D1-75FA-4D5D-8BEF-357B8D59BB87}" type="presOf" srcId="{FDBF41EA-DF9A-4A44-9AAC-097517E2463F}" destId="{2DC0BE8A-A50D-459F-8803-8F629D24FD59}" srcOrd="0" destOrd="0" presId="urn:microsoft.com/office/officeart/2005/8/layout/process1"/>
    <dgm:cxn modelId="{9579D4A2-3562-4AD0-8DF1-DD430D0D3493}" type="presParOf" srcId="{B450C243-F3FF-4B55-BCF1-0CE4D57F4091}" destId="{2DC0BE8A-A50D-459F-8803-8F629D24FD59}" srcOrd="0" destOrd="0" presId="urn:microsoft.com/office/officeart/2005/8/layout/process1"/>
    <dgm:cxn modelId="{BBF184A6-ED77-4BD0-A8E2-7E3D853915EE}" type="presParOf" srcId="{B450C243-F3FF-4B55-BCF1-0CE4D57F4091}" destId="{44BA6F07-9809-453E-B5B3-AB636F82DB9E}" srcOrd="1" destOrd="0" presId="urn:microsoft.com/office/officeart/2005/8/layout/process1"/>
    <dgm:cxn modelId="{A3892670-849E-4667-8181-55F598A37E2F}" type="presParOf" srcId="{44BA6F07-9809-453E-B5B3-AB636F82DB9E}" destId="{99AE6907-DE4A-4A2A-9F71-3AA51CC83CB9}" srcOrd="0" destOrd="0" presId="urn:microsoft.com/office/officeart/2005/8/layout/process1"/>
    <dgm:cxn modelId="{39501294-D2D8-4A16-91D1-15F73C6CD4EF}" type="presParOf" srcId="{B450C243-F3FF-4B55-BCF1-0CE4D57F4091}" destId="{C1D3A877-193E-433E-996E-DE3797C7F529}" srcOrd="2" destOrd="0" presId="urn:microsoft.com/office/officeart/2005/8/layout/process1"/>
    <dgm:cxn modelId="{343F8672-32F6-4F37-935C-F8D1FC412953}" type="presParOf" srcId="{B450C243-F3FF-4B55-BCF1-0CE4D57F4091}" destId="{98B97CCD-AFF1-49BB-8170-C62165E0F732}" srcOrd="3" destOrd="0" presId="urn:microsoft.com/office/officeart/2005/8/layout/process1"/>
    <dgm:cxn modelId="{2AA98D3D-6C5B-48BA-86DD-C25083E1E5B8}" type="presParOf" srcId="{98B97CCD-AFF1-49BB-8170-C62165E0F732}" destId="{052C7B0B-AC64-435F-9087-F76A8F81AD70}" srcOrd="0" destOrd="0" presId="urn:microsoft.com/office/officeart/2005/8/layout/process1"/>
    <dgm:cxn modelId="{772145E7-F23B-467A-BB2A-52A3BAD8E95D}" type="presParOf" srcId="{B450C243-F3FF-4B55-BCF1-0CE4D57F4091}" destId="{75494D80-AAE1-44AB-A5A1-D4E336C9A241}" srcOrd="4" destOrd="0" presId="urn:microsoft.com/office/officeart/2005/8/layout/process1"/>
    <dgm:cxn modelId="{9188E196-4871-4C54-AF79-0778F61FC2D8}" type="presParOf" srcId="{B450C243-F3FF-4B55-BCF1-0CE4D57F4091}" destId="{2C8919B2-9A29-4B7C-B580-1CADFBED59E0}" srcOrd="5" destOrd="0" presId="urn:microsoft.com/office/officeart/2005/8/layout/process1"/>
    <dgm:cxn modelId="{5066666D-78A8-4ED8-9C01-8A03A45A42F1}" type="presParOf" srcId="{2C8919B2-9A29-4B7C-B580-1CADFBED59E0}" destId="{08B094E6-470A-458C-BDCC-A0626256CFD5}" srcOrd="0" destOrd="0" presId="urn:microsoft.com/office/officeart/2005/8/layout/process1"/>
    <dgm:cxn modelId="{4955EF83-3B9C-4AA3-AEF6-55CA87A4E634}" type="presParOf" srcId="{B450C243-F3FF-4B55-BCF1-0CE4D57F4091}" destId="{A7280906-DE55-492D-B5CB-040475BA6CF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719005-BD8C-4423-8D6F-02B2CE56D3D7}" type="doc">
      <dgm:prSet loTypeId="urn:microsoft.com/office/officeart/2005/8/layout/hierarchy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B8BD16E-0C32-40D1-BB10-48D0430A4B7F}">
      <dgm:prSet phldrT="[Text]" custT="1"/>
      <dgm:spPr>
        <a:solidFill>
          <a:srgbClr val="B71B1C"/>
        </a:solidFill>
      </dgm:spPr>
      <dgm:t>
        <a:bodyPr/>
        <a:lstStyle/>
        <a:p>
          <a:r>
            <a:rPr lang="en-US" sz="2500" b="1" dirty="0"/>
            <a:t>Correlation</a:t>
          </a:r>
        </a:p>
      </dgm:t>
    </dgm:pt>
    <dgm:pt modelId="{4BE37978-2327-4F69-A1F0-20DC9391E791}" type="parTrans" cxnId="{E4138487-F0C4-44D3-A23E-33DB0621ABB4}">
      <dgm:prSet/>
      <dgm:spPr/>
      <dgm:t>
        <a:bodyPr/>
        <a:lstStyle/>
        <a:p>
          <a:endParaRPr lang="en-US" sz="2500"/>
        </a:p>
      </dgm:t>
    </dgm:pt>
    <dgm:pt modelId="{D5FA90C3-E7F2-432A-8C7F-D3B43E0691F4}" type="sibTrans" cxnId="{E4138487-F0C4-44D3-A23E-33DB0621ABB4}">
      <dgm:prSet/>
      <dgm:spPr/>
      <dgm:t>
        <a:bodyPr/>
        <a:lstStyle/>
        <a:p>
          <a:endParaRPr lang="en-US" sz="2500"/>
        </a:p>
      </dgm:t>
    </dgm:pt>
    <dgm:pt modelId="{0B29691C-AACD-4C50-BDE2-99D79C14EF56}">
      <dgm:prSet phldrT="[Text]" custT="1"/>
      <dgm:spPr/>
      <dgm:t>
        <a:bodyPr/>
        <a:lstStyle/>
        <a:p>
          <a:r>
            <a:rPr lang="en-US" sz="2500" dirty="0">
              <a:solidFill>
                <a:srgbClr val="002060"/>
              </a:solidFill>
            </a:rPr>
            <a:t>Correlation refers to the </a:t>
          </a:r>
        </a:p>
        <a:p>
          <a:r>
            <a:rPr lang="en-US" sz="2500" dirty="0">
              <a:solidFill>
                <a:srgbClr val="FF0000"/>
              </a:solidFill>
            </a:rPr>
            <a:t>relationship</a:t>
          </a:r>
          <a:r>
            <a:rPr lang="en-US" sz="2500" dirty="0">
              <a:solidFill>
                <a:srgbClr val="002060"/>
              </a:solidFill>
            </a:rPr>
            <a:t> of two or more variables.</a:t>
          </a:r>
        </a:p>
      </dgm:t>
    </dgm:pt>
    <dgm:pt modelId="{5FC0B2C1-4D49-4636-BAEE-592E6C8CA5AE}" type="parTrans" cxnId="{8CB4338E-9ECF-4BD0-BECB-FEF6264912C2}">
      <dgm:prSet/>
      <dgm:spPr/>
      <dgm:t>
        <a:bodyPr/>
        <a:lstStyle/>
        <a:p>
          <a:endParaRPr lang="en-US" sz="2500">
            <a:solidFill>
              <a:srgbClr val="002060"/>
            </a:solidFill>
          </a:endParaRPr>
        </a:p>
      </dgm:t>
    </dgm:pt>
    <dgm:pt modelId="{08676C1A-FB17-4166-8BDC-4A62CF1541FE}" type="sibTrans" cxnId="{8CB4338E-9ECF-4BD0-BECB-FEF6264912C2}">
      <dgm:prSet/>
      <dgm:spPr/>
      <dgm:t>
        <a:bodyPr/>
        <a:lstStyle/>
        <a:p>
          <a:endParaRPr lang="en-US" sz="2500"/>
        </a:p>
      </dgm:t>
    </dgm:pt>
    <dgm:pt modelId="{09448BCC-2CF3-4A58-A358-60153FCB3A2A}">
      <dgm:prSet phldrT="[Text]" custT="1"/>
      <dgm:spPr/>
      <dgm:t>
        <a:bodyPr/>
        <a:lstStyle/>
        <a:p>
          <a:r>
            <a:rPr lang="en-US" sz="2500" b="1" dirty="0"/>
            <a:t>Regression</a:t>
          </a:r>
        </a:p>
      </dgm:t>
    </dgm:pt>
    <dgm:pt modelId="{16E5BCCA-86CB-4628-BFAF-636C2C3F7281}" type="parTrans" cxnId="{71E81E81-AB04-46C3-95EA-16483056DB4C}">
      <dgm:prSet/>
      <dgm:spPr/>
      <dgm:t>
        <a:bodyPr/>
        <a:lstStyle/>
        <a:p>
          <a:endParaRPr lang="en-US" sz="2500"/>
        </a:p>
      </dgm:t>
    </dgm:pt>
    <dgm:pt modelId="{10D128B9-1BBD-4C96-BA56-F24B9BCE40C8}" type="sibTrans" cxnId="{71E81E81-AB04-46C3-95EA-16483056DB4C}">
      <dgm:prSet/>
      <dgm:spPr/>
      <dgm:t>
        <a:bodyPr/>
        <a:lstStyle/>
        <a:p>
          <a:endParaRPr lang="en-US" sz="2500"/>
        </a:p>
      </dgm:t>
    </dgm:pt>
    <dgm:pt modelId="{AABBC619-D052-4F1C-9D66-00721C1B33B4}">
      <dgm:prSet phldrT="[Text]" custT="1"/>
      <dgm:spPr/>
      <dgm:t>
        <a:bodyPr/>
        <a:lstStyle/>
        <a:p>
          <a:r>
            <a:rPr lang="en-US" sz="2500" dirty="0">
              <a:solidFill>
                <a:srgbClr val="002060"/>
              </a:solidFill>
            </a:rPr>
            <a:t>Regression establishes a </a:t>
          </a:r>
          <a:r>
            <a:rPr lang="en-US" sz="2500" dirty="0">
              <a:solidFill>
                <a:srgbClr val="FF0000"/>
              </a:solidFill>
            </a:rPr>
            <a:t>functional</a:t>
          </a:r>
          <a:r>
            <a:rPr lang="en-US" sz="2500" dirty="0">
              <a:solidFill>
                <a:srgbClr val="002060"/>
              </a:solidFill>
            </a:rPr>
            <a:t> </a:t>
          </a:r>
          <a:r>
            <a:rPr lang="en-US" sz="2500" dirty="0">
              <a:solidFill>
                <a:srgbClr val="FF0000"/>
              </a:solidFill>
            </a:rPr>
            <a:t>relationship</a:t>
          </a:r>
          <a:r>
            <a:rPr lang="en-US" sz="2500" dirty="0">
              <a:solidFill>
                <a:srgbClr val="002060"/>
              </a:solidFill>
            </a:rPr>
            <a:t> between the variables.</a:t>
          </a:r>
        </a:p>
      </dgm:t>
    </dgm:pt>
    <dgm:pt modelId="{5513A676-55B7-4928-80D3-260E5514290F}" type="parTrans" cxnId="{6CF2FC49-46D4-4675-9610-BA29358A5ADF}">
      <dgm:prSet/>
      <dgm:spPr/>
      <dgm:t>
        <a:bodyPr/>
        <a:lstStyle/>
        <a:p>
          <a:endParaRPr lang="en-US" sz="2500">
            <a:solidFill>
              <a:srgbClr val="002060"/>
            </a:solidFill>
          </a:endParaRPr>
        </a:p>
      </dgm:t>
    </dgm:pt>
    <dgm:pt modelId="{D3A935B6-C9B7-4BA1-A429-899CC03EBF08}" type="sibTrans" cxnId="{6CF2FC49-46D4-4675-9610-BA29358A5ADF}">
      <dgm:prSet/>
      <dgm:spPr/>
      <dgm:t>
        <a:bodyPr/>
        <a:lstStyle/>
        <a:p>
          <a:endParaRPr lang="en-US" sz="2500"/>
        </a:p>
      </dgm:t>
    </dgm:pt>
    <dgm:pt modelId="{306F1AFD-CCE1-4A31-8899-1AEE20FE78D6}">
      <dgm:prSet phldrT="[Text]" custT="1"/>
      <dgm:spPr/>
      <dgm:t>
        <a:bodyPr/>
        <a:lstStyle/>
        <a:p>
          <a:r>
            <a:rPr lang="en-US" sz="2500" dirty="0">
              <a:solidFill>
                <a:srgbClr val="002060"/>
              </a:solidFill>
            </a:rPr>
            <a:t>Here both variables </a:t>
          </a:r>
        </a:p>
        <a:p>
          <a:r>
            <a:rPr lang="en-US" sz="2500" dirty="0">
              <a:solidFill>
                <a:srgbClr val="FF0000"/>
              </a:solidFill>
            </a:rPr>
            <a:t>x</a:t>
          </a:r>
          <a:r>
            <a:rPr lang="en-US" sz="2500" dirty="0">
              <a:solidFill>
                <a:srgbClr val="002060"/>
              </a:solidFill>
            </a:rPr>
            <a:t> and </a:t>
          </a:r>
          <a:r>
            <a:rPr lang="en-US" sz="2500" dirty="0">
              <a:solidFill>
                <a:srgbClr val="FF0000"/>
              </a:solidFill>
            </a:rPr>
            <a:t>y</a:t>
          </a:r>
          <a:r>
            <a:rPr lang="en-US" sz="2500" dirty="0">
              <a:solidFill>
                <a:srgbClr val="002060"/>
              </a:solidFill>
            </a:rPr>
            <a:t> are </a:t>
          </a:r>
          <a:r>
            <a:rPr lang="en-US" sz="2500" dirty="0">
              <a:solidFill>
                <a:srgbClr val="FF0000"/>
              </a:solidFill>
            </a:rPr>
            <a:t>random</a:t>
          </a:r>
          <a:r>
            <a:rPr lang="en-US" sz="2500" dirty="0">
              <a:solidFill>
                <a:srgbClr val="002060"/>
              </a:solidFill>
            </a:rPr>
            <a:t> variable.</a:t>
          </a:r>
        </a:p>
      </dgm:t>
    </dgm:pt>
    <dgm:pt modelId="{D95B9350-21DF-460E-82A1-39495F41E162}" type="parTrans" cxnId="{CF81E04E-4A0D-48E1-B947-C3A5C5513085}">
      <dgm:prSet/>
      <dgm:spPr/>
      <dgm:t>
        <a:bodyPr/>
        <a:lstStyle/>
        <a:p>
          <a:endParaRPr lang="en-US" sz="2500">
            <a:solidFill>
              <a:srgbClr val="002060"/>
            </a:solidFill>
          </a:endParaRPr>
        </a:p>
      </dgm:t>
    </dgm:pt>
    <dgm:pt modelId="{270F7FB8-E2B2-491D-8599-CD565323FFC0}" type="sibTrans" cxnId="{CF81E04E-4A0D-48E1-B947-C3A5C5513085}">
      <dgm:prSet/>
      <dgm:spPr/>
      <dgm:t>
        <a:bodyPr/>
        <a:lstStyle/>
        <a:p>
          <a:endParaRPr lang="en-US" sz="2500"/>
        </a:p>
      </dgm:t>
    </dgm:pt>
    <dgm:pt modelId="{0E4D70A4-D2AD-4A6D-BB10-5F69E907A7C8}">
      <dgm:prSet phldrT="[Text]" custT="1"/>
      <dgm:spPr/>
      <dgm:t>
        <a:bodyPr/>
        <a:lstStyle/>
        <a:p>
          <a:r>
            <a:rPr lang="en-US" sz="2500" dirty="0">
              <a:solidFill>
                <a:srgbClr val="002060"/>
              </a:solidFill>
            </a:rPr>
            <a:t>Here </a:t>
          </a:r>
          <a:r>
            <a:rPr lang="en-US" sz="2500" dirty="0">
              <a:solidFill>
                <a:srgbClr val="FF0000"/>
              </a:solidFill>
            </a:rPr>
            <a:t>x</a:t>
          </a:r>
          <a:r>
            <a:rPr lang="en-US" sz="2500" dirty="0">
              <a:solidFill>
                <a:srgbClr val="002060"/>
              </a:solidFill>
            </a:rPr>
            <a:t> is </a:t>
          </a:r>
          <a:r>
            <a:rPr lang="en-US" sz="2500" dirty="0">
              <a:solidFill>
                <a:srgbClr val="FF0000"/>
              </a:solidFill>
            </a:rPr>
            <a:t>random</a:t>
          </a:r>
          <a:r>
            <a:rPr lang="en-US" sz="2500" dirty="0">
              <a:solidFill>
                <a:srgbClr val="002060"/>
              </a:solidFill>
            </a:rPr>
            <a:t> variable and </a:t>
          </a:r>
        </a:p>
        <a:p>
          <a:r>
            <a:rPr lang="en-US" sz="2500" dirty="0">
              <a:solidFill>
                <a:srgbClr val="FF0000"/>
              </a:solidFill>
            </a:rPr>
            <a:t>y</a:t>
          </a:r>
          <a:r>
            <a:rPr lang="en-US" sz="2500" dirty="0">
              <a:solidFill>
                <a:srgbClr val="002060"/>
              </a:solidFill>
            </a:rPr>
            <a:t> is </a:t>
          </a:r>
          <a:r>
            <a:rPr lang="en-US" sz="2500" dirty="0">
              <a:solidFill>
                <a:srgbClr val="FF0000"/>
              </a:solidFill>
            </a:rPr>
            <a:t>fixed</a:t>
          </a:r>
          <a:r>
            <a:rPr lang="en-US" sz="2500" dirty="0">
              <a:solidFill>
                <a:srgbClr val="002060"/>
              </a:solidFill>
            </a:rPr>
            <a:t> variable.</a:t>
          </a:r>
        </a:p>
      </dgm:t>
    </dgm:pt>
    <dgm:pt modelId="{04BC76B3-3008-415A-B841-CA3C2EF38D9D}" type="parTrans" cxnId="{6EAA2A26-DCE2-470E-A4BA-46BDA715005C}">
      <dgm:prSet/>
      <dgm:spPr/>
      <dgm:t>
        <a:bodyPr/>
        <a:lstStyle/>
        <a:p>
          <a:endParaRPr lang="en-US" sz="2500">
            <a:solidFill>
              <a:srgbClr val="002060"/>
            </a:solidFill>
          </a:endParaRPr>
        </a:p>
      </dgm:t>
    </dgm:pt>
    <dgm:pt modelId="{E934C2B5-75C8-43EA-81AC-4D4117DC56F5}" type="sibTrans" cxnId="{6EAA2A26-DCE2-470E-A4BA-46BDA715005C}">
      <dgm:prSet/>
      <dgm:spPr/>
      <dgm:t>
        <a:bodyPr/>
        <a:lstStyle/>
        <a:p>
          <a:endParaRPr lang="en-US" sz="2500"/>
        </a:p>
      </dgm:t>
    </dgm:pt>
    <dgm:pt modelId="{C3159DDC-062C-4EA5-87C5-DC9880CD49C8}">
      <dgm:prSet phldrT="[Text]" custT="1"/>
      <dgm:spPr/>
      <dgm:t>
        <a:bodyPr/>
        <a:lstStyle/>
        <a:p>
          <a:r>
            <a:rPr lang="en-US" sz="2500" dirty="0">
              <a:solidFill>
                <a:srgbClr val="002060"/>
              </a:solidFill>
            </a:rPr>
            <a:t>The coefficient of correlation is</a:t>
          </a:r>
        </a:p>
        <a:p>
          <a:r>
            <a:rPr lang="en-US" sz="2500" dirty="0">
              <a:solidFill>
                <a:srgbClr val="002060"/>
              </a:solidFill>
            </a:rPr>
            <a:t>a </a:t>
          </a:r>
          <a:r>
            <a:rPr lang="en-US" sz="2500" dirty="0">
              <a:solidFill>
                <a:srgbClr val="FF0000"/>
              </a:solidFill>
            </a:rPr>
            <a:t>relative</a:t>
          </a:r>
          <a:r>
            <a:rPr lang="en-US" sz="2500" dirty="0">
              <a:solidFill>
                <a:srgbClr val="002060"/>
              </a:solidFill>
            </a:rPr>
            <a:t> measure.</a:t>
          </a:r>
        </a:p>
      </dgm:t>
    </dgm:pt>
    <dgm:pt modelId="{7B12517E-9EB3-4D07-B0C6-A393E3870FC0}" type="parTrans" cxnId="{6D3940D7-6E7C-46BB-A5B9-8E0972CE7952}">
      <dgm:prSet/>
      <dgm:spPr/>
      <dgm:t>
        <a:bodyPr/>
        <a:lstStyle/>
        <a:p>
          <a:endParaRPr lang="en-US" sz="2500"/>
        </a:p>
      </dgm:t>
    </dgm:pt>
    <dgm:pt modelId="{4F6A4206-7021-4ABD-A1E3-FF133BB9A8DC}" type="sibTrans" cxnId="{6D3940D7-6E7C-46BB-A5B9-8E0972CE7952}">
      <dgm:prSet/>
      <dgm:spPr/>
      <dgm:t>
        <a:bodyPr/>
        <a:lstStyle/>
        <a:p>
          <a:endParaRPr lang="en-US" sz="2500"/>
        </a:p>
      </dgm:t>
    </dgm:pt>
    <dgm:pt modelId="{20CC5F3C-F833-4D9F-A2C1-A9E526532F9A}">
      <dgm:prSet phldrT="[Text]" custT="1"/>
      <dgm:spPr/>
      <dgm:t>
        <a:bodyPr/>
        <a:lstStyle/>
        <a:p>
          <a:r>
            <a:rPr lang="en-US" sz="2500" dirty="0">
              <a:solidFill>
                <a:srgbClr val="002060"/>
              </a:solidFill>
            </a:rPr>
            <a:t>The coefficient of regression is </a:t>
          </a:r>
        </a:p>
        <a:p>
          <a:r>
            <a:rPr lang="en-US" sz="2500" dirty="0">
              <a:solidFill>
                <a:srgbClr val="002060"/>
              </a:solidFill>
            </a:rPr>
            <a:t>an </a:t>
          </a:r>
          <a:r>
            <a:rPr lang="en-US" sz="2500" dirty="0">
              <a:solidFill>
                <a:srgbClr val="FF0000"/>
              </a:solidFill>
            </a:rPr>
            <a:t>absolute</a:t>
          </a:r>
          <a:r>
            <a:rPr lang="en-US" sz="2500" dirty="0">
              <a:solidFill>
                <a:srgbClr val="002060"/>
              </a:solidFill>
            </a:rPr>
            <a:t> figure.</a:t>
          </a:r>
        </a:p>
      </dgm:t>
    </dgm:pt>
    <dgm:pt modelId="{080E7F31-6F29-44C7-94DB-78E27CEB3A55}" type="parTrans" cxnId="{BF462F69-2C09-4684-90E6-04D125FA8021}">
      <dgm:prSet/>
      <dgm:spPr/>
      <dgm:t>
        <a:bodyPr/>
        <a:lstStyle/>
        <a:p>
          <a:endParaRPr lang="en-US" sz="2500"/>
        </a:p>
      </dgm:t>
    </dgm:pt>
    <dgm:pt modelId="{B88189F3-4FBB-4111-AA91-1B555818289A}" type="sibTrans" cxnId="{BF462F69-2C09-4684-90E6-04D125FA8021}">
      <dgm:prSet/>
      <dgm:spPr/>
      <dgm:t>
        <a:bodyPr/>
        <a:lstStyle/>
        <a:p>
          <a:endParaRPr lang="en-US" sz="2500"/>
        </a:p>
      </dgm:t>
    </dgm:pt>
    <dgm:pt modelId="{B80A23BF-1681-4EA9-A5A1-2E6B08244729}" type="pres">
      <dgm:prSet presAssocID="{22719005-BD8C-4423-8D6F-02B2CE56D3D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6ABDC9-ACE7-4B7F-AA15-1114D952238E}" type="pres">
      <dgm:prSet presAssocID="{9B8BD16E-0C32-40D1-BB10-48D0430A4B7F}" presName="root" presStyleCnt="0"/>
      <dgm:spPr/>
    </dgm:pt>
    <dgm:pt modelId="{6DD30CCE-1F26-4356-A4FB-1D3E5039B5B5}" type="pres">
      <dgm:prSet presAssocID="{9B8BD16E-0C32-40D1-BB10-48D0430A4B7F}" presName="rootComposite" presStyleCnt="0"/>
      <dgm:spPr/>
    </dgm:pt>
    <dgm:pt modelId="{5EDD7C44-DA22-4514-AB1B-471230B37C3E}" type="pres">
      <dgm:prSet presAssocID="{9B8BD16E-0C32-40D1-BB10-48D0430A4B7F}" presName="rootText" presStyleLbl="node1" presStyleIdx="0" presStyleCnt="2" custScaleX="83934" custScaleY="40181"/>
      <dgm:spPr/>
    </dgm:pt>
    <dgm:pt modelId="{7FCFE76A-F2B1-4AC8-A2C5-0CBFB4E5439F}" type="pres">
      <dgm:prSet presAssocID="{9B8BD16E-0C32-40D1-BB10-48D0430A4B7F}" presName="rootConnector" presStyleLbl="node1" presStyleIdx="0" presStyleCnt="2"/>
      <dgm:spPr/>
    </dgm:pt>
    <dgm:pt modelId="{45D30D2E-DCA0-4BA6-AEB8-5FB5BA248AC3}" type="pres">
      <dgm:prSet presAssocID="{9B8BD16E-0C32-40D1-BB10-48D0430A4B7F}" presName="childShape" presStyleCnt="0"/>
      <dgm:spPr/>
    </dgm:pt>
    <dgm:pt modelId="{52C211B4-EC89-4B37-80A5-47E6E5F6F75C}" type="pres">
      <dgm:prSet presAssocID="{5FC0B2C1-4D49-4636-BAEE-592E6C8CA5AE}" presName="Name13" presStyleLbl="parChTrans1D2" presStyleIdx="0" presStyleCnt="6"/>
      <dgm:spPr/>
    </dgm:pt>
    <dgm:pt modelId="{6A986F34-3232-407F-AB6B-DC8BD557291D}" type="pres">
      <dgm:prSet presAssocID="{0B29691C-AACD-4C50-BDE2-99D79C14EF56}" presName="childText" presStyleLbl="bgAcc1" presStyleIdx="0" presStyleCnt="6" custScaleX="210219" custScaleY="68115">
        <dgm:presLayoutVars>
          <dgm:bulletEnabled val="1"/>
        </dgm:presLayoutVars>
      </dgm:prSet>
      <dgm:spPr/>
    </dgm:pt>
    <dgm:pt modelId="{689E2ED2-039C-4197-BBC2-FB715748D804}" type="pres">
      <dgm:prSet presAssocID="{D95B9350-21DF-460E-82A1-39495F41E162}" presName="Name13" presStyleLbl="parChTrans1D2" presStyleIdx="1" presStyleCnt="6"/>
      <dgm:spPr/>
    </dgm:pt>
    <dgm:pt modelId="{9CE9CE13-E4D6-4171-BA9E-54603192651F}" type="pres">
      <dgm:prSet presAssocID="{306F1AFD-CCE1-4A31-8899-1AEE20FE78D6}" presName="childText" presStyleLbl="bgAcc1" presStyleIdx="1" presStyleCnt="6" custScaleX="210219" custScaleY="68115" custLinFactNeighborY="-1394">
        <dgm:presLayoutVars>
          <dgm:bulletEnabled val="1"/>
        </dgm:presLayoutVars>
      </dgm:prSet>
      <dgm:spPr/>
    </dgm:pt>
    <dgm:pt modelId="{7B845BF5-095C-4916-9907-39791346B103}" type="pres">
      <dgm:prSet presAssocID="{7B12517E-9EB3-4D07-B0C6-A393E3870FC0}" presName="Name13" presStyleLbl="parChTrans1D2" presStyleIdx="2" presStyleCnt="6"/>
      <dgm:spPr/>
    </dgm:pt>
    <dgm:pt modelId="{2D6D8E66-D63A-43D2-8D77-3BA6D9763E26}" type="pres">
      <dgm:prSet presAssocID="{C3159DDC-062C-4EA5-87C5-DC9880CD49C8}" presName="childText" presStyleLbl="bgAcc1" presStyleIdx="2" presStyleCnt="6" custScaleX="210219" custScaleY="68115">
        <dgm:presLayoutVars>
          <dgm:bulletEnabled val="1"/>
        </dgm:presLayoutVars>
      </dgm:prSet>
      <dgm:spPr/>
    </dgm:pt>
    <dgm:pt modelId="{C47FD14E-D822-441A-ADD0-5FC062E71D69}" type="pres">
      <dgm:prSet presAssocID="{09448BCC-2CF3-4A58-A358-60153FCB3A2A}" presName="root" presStyleCnt="0"/>
      <dgm:spPr/>
    </dgm:pt>
    <dgm:pt modelId="{77C60702-A6FC-423B-88E6-52C0CC075C83}" type="pres">
      <dgm:prSet presAssocID="{09448BCC-2CF3-4A58-A358-60153FCB3A2A}" presName="rootComposite" presStyleCnt="0"/>
      <dgm:spPr/>
    </dgm:pt>
    <dgm:pt modelId="{CB43860D-24E3-4A43-A710-81CBFDA6851B}" type="pres">
      <dgm:prSet presAssocID="{09448BCC-2CF3-4A58-A358-60153FCB3A2A}" presName="rootText" presStyleLbl="node1" presStyleIdx="1" presStyleCnt="2" custScaleX="83934" custScaleY="40181"/>
      <dgm:spPr/>
    </dgm:pt>
    <dgm:pt modelId="{EC7F2180-0CA0-4FE3-A875-61E709C3EF26}" type="pres">
      <dgm:prSet presAssocID="{09448BCC-2CF3-4A58-A358-60153FCB3A2A}" presName="rootConnector" presStyleLbl="node1" presStyleIdx="1" presStyleCnt="2"/>
      <dgm:spPr/>
    </dgm:pt>
    <dgm:pt modelId="{B73F239D-D11D-4077-9B79-64FEC2074BA3}" type="pres">
      <dgm:prSet presAssocID="{09448BCC-2CF3-4A58-A358-60153FCB3A2A}" presName="childShape" presStyleCnt="0"/>
      <dgm:spPr/>
    </dgm:pt>
    <dgm:pt modelId="{FD3B361C-E831-4370-A442-62016E0206DF}" type="pres">
      <dgm:prSet presAssocID="{5513A676-55B7-4928-80D3-260E5514290F}" presName="Name13" presStyleLbl="parChTrans1D2" presStyleIdx="3" presStyleCnt="6"/>
      <dgm:spPr/>
    </dgm:pt>
    <dgm:pt modelId="{D3AB8149-F97A-463C-A376-AFBC586897A0}" type="pres">
      <dgm:prSet presAssocID="{AABBC619-D052-4F1C-9D66-00721C1B33B4}" presName="childText" presStyleLbl="bgAcc1" presStyleIdx="3" presStyleCnt="6" custScaleX="210219" custScaleY="68115">
        <dgm:presLayoutVars>
          <dgm:bulletEnabled val="1"/>
        </dgm:presLayoutVars>
      </dgm:prSet>
      <dgm:spPr/>
    </dgm:pt>
    <dgm:pt modelId="{B340F958-1C97-42D8-A539-C2F820B65B80}" type="pres">
      <dgm:prSet presAssocID="{04BC76B3-3008-415A-B841-CA3C2EF38D9D}" presName="Name13" presStyleLbl="parChTrans1D2" presStyleIdx="4" presStyleCnt="6"/>
      <dgm:spPr/>
    </dgm:pt>
    <dgm:pt modelId="{58C87EC5-532F-47ED-968B-279486B1B8DD}" type="pres">
      <dgm:prSet presAssocID="{0E4D70A4-D2AD-4A6D-BB10-5F69E907A7C8}" presName="childText" presStyleLbl="bgAcc1" presStyleIdx="4" presStyleCnt="6" custScaleX="210219" custScaleY="68115">
        <dgm:presLayoutVars>
          <dgm:bulletEnabled val="1"/>
        </dgm:presLayoutVars>
      </dgm:prSet>
      <dgm:spPr/>
    </dgm:pt>
    <dgm:pt modelId="{B536A45F-D8A7-4579-B107-774479B8B38F}" type="pres">
      <dgm:prSet presAssocID="{080E7F31-6F29-44C7-94DB-78E27CEB3A55}" presName="Name13" presStyleLbl="parChTrans1D2" presStyleIdx="5" presStyleCnt="6"/>
      <dgm:spPr/>
    </dgm:pt>
    <dgm:pt modelId="{E82DA67F-1517-44A2-84D9-FE118A19594B}" type="pres">
      <dgm:prSet presAssocID="{20CC5F3C-F833-4D9F-A2C1-A9E526532F9A}" presName="childText" presStyleLbl="bgAcc1" presStyleIdx="5" presStyleCnt="6" custScaleX="210219" custScaleY="68115">
        <dgm:presLayoutVars>
          <dgm:bulletEnabled val="1"/>
        </dgm:presLayoutVars>
      </dgm:prSet>
      <dgm:spPr/>
    </dgm:pt>
  </dgm:ptLst>
  <dgm:cxnLst>
    <dgm:cxn modelId="{C6294C21-FDD0-47D7-B741-01DEF0E6B6CF}" type="presOf" srcId="{D95B9350-21DF-460E-82A1-39495F41E162}" destId="{689E2ED2-039C-4197-BBC2-FB715748D804}" srcOrd="0" destOrd="0" presId="urn:microsoft.com/office/officeart/2005/8/layout/hierarchy3"/>
    <dgm:cxn modelId="{6EAA2A26-DCE2-470E-A4BA-46BDA715005C}" srcId="{09448BCC-2CF3-4A58-A358-60153FCB3A2A}" destId="{0E4D70A4-D2AD-4A6D-BB10-5F69E907A7C8}" srcOrd="1" destOrd="0" parTransId="{04BC76B3-3008-415A-B841-CA3C2EF38D9D}" sibTransId="{E934C2B5-75C8-43EA-81AC-4D4117DC56F5}"/>
    <dgm:cxn modelId="{021A1137-4588-4B02-9F95-AE87CAC19659}" type="presOf" srcId="{09448BCC-2CF3-4A58-A358-60153FCB3A2A}" destId="{CB43860D-24E3-4A43-A710-81CBFDA6851B}" srcOrd="0" destOrd="0" presId="urn:microsoft.com/office/officeart/2005/8/layout/hierarchy3"/>
    <dgm:cxn modelId="{CAD24C63-CB1E-416E-89CD-F08758D1612C}" type="presOf" srcId="{306F1AFD-CCE1-4A31-8899-1AEE20FE78D6}" destId="{9CE9CE13-E4D6-4171-BA9E-54603192651F}" srcOrd="0" destOrd="0" presId="urn:microsoft.com/office/officeart/2005/8/layout/hierarchy3"/>
    <dgm:cxn modelId="{B7B3B145-4EAA-4BE9-AA2B-99BD60491E50}" type="presOf" srcId="{AABBC619-D052-4F1C-9D66-00721C1B33B4}" destId="{D3AB8149-F97A-463C-A376-AFBC586897A0}" srcOrd="0" destOrd="0" presId="urn:microsoft.com/office/officeart/2005/8/layout/hierarchy3"/>
    <dgm:cxn modelId="{BF462F69-2C09-4684-90E6-04D125FA8021}" srcId="{09448BCC-2CF3-4A58-A358-60153FCB3A2A}" destId="{20CC5F3C-F833-4D9F-A2C1-A9E526532F9A}" srcOrd="2" destOrd="0" parTransId="{080E7F31-6F29-44C7-94DB-78E27CEB3A55}" sibTransId="{B88189F3-4FBB-4111-AA91-1B555818289A}"/>
    <dgm:cxn modelId="{6CF2FC49-46D4-4675-9610-BA29358A5ADF}" srcId="{09448BCC-2CF3-4A58-A358-60153FCB3A2A}" destId="{AABBC619-D052-4F1C-9D66-00721C1B33B4}" srcOrd="0" destOrd="0" parTransId="{5513A676-55B7-4928-80D3-260E5514290F}" sibTransId="{D3A935B6-C9B7-4BA1-A429-899CC03EBF08}"/>
    <dgm:cxn modelId="{3311176E-0E3A-4659-99BF-DD30F8A822D4}" type="presOf" srcId="{5FC0B2C1-4D49-4636-BAEE-592E6C8CA5AE}" destId="{52C211B4-EC89-4B37-80A5-47E6E5F6F75C}" srcOrd="0" destOrd="0" presId="urn:microsoft.com/office/officeart/2005/8/layout/hierarchy3"/>
    <dgm:cxn modelId="{CF81E04E-4A0D-48E1-B947-C3A5C5513085}" srcId="{9B8BD16E-0C32-40D1-BB10-48D0430A4B7F}" destId="{306F1AFD-CCE1-4A31-8899-1AEE20FE78D6}" srcOrd="1" destOrd="0" parTransId="{D95B9350-21DF-460E-82A1-39495F41E162}" sibTransId="{270F7FB8-E2B2-491D-8599-CD565323FFC0}"/>
    <dgm:cxn modelId="{38D5E571-F1C5-4003-8DEF-7E96F383439F}" type="presOf" srcId="{0E4D70A4-D2AD-4A6D-BB10-5F69E907A7C8}" destId="{58C87EC5-532F-47ED-968B-279486B1B8DD}" srcOrd="0" destOrd="0" presId="urn:microsoft.com/office/officeart/2005/8/layout/hierarchy3"/>
    <dgm:cxn modelId="{81BA9972-E529-4277-A0F8-2F203BDF8102}" type="presOf" srcId="{22719005-BD8C-4423-8D6F-02B2CE56D3D7}" destId="{B80A23BF-1681-4EA9-A5A1-2E6B08244729}" srcOrd="0" destOrd="0" presId="urn:microsoft.com/office/officeart/2005/8/layout/hierarchy3"/>
    <dgm:cxn modelId="{71E81E81-AB04-46C3-95EA-16483056DB4C}" srcId="{22719005-BD8C-4423-8D6F-02B2CE56D3D7}" destId="{09448BCC-2CF3-4A58-A358-60153FCB3A2A}" srcOrd="1" destOrd="0" parTransId="{16E5BCCA-86CB-4628-BFAF-636C2C3F7281}" sibTransId="{10D128B9-1BBD-4C96-BA56-F24B9BCE40C8}"/>
    <dgm:cxn modelId="{C7999481-8D78-4C2C-A146-596D0E4E8E97}" type="presOf" srcId="{7B12517E-9EB3-4D07-B0C6-A393E3870FC0}" destId="{7B845BF5-095C-4916-9907-39791346B103}" srcOrd="0" destOrd="0" presId="urn:microsoft.com/office/officeart/2005/8/layout/hierarchy3"/>
    <dgm:cxn modelId="{C49A6384-FC77-484C-8161-0774610B633B}" type="presOf" srcId="{5513A676-55B7-4928-80D3-260E5514290F}" destId="{FD3B361C-E831-4370-A442-62016E0206DF}" srcOrd="0" destOrd="0" presId="urn:microsoft.com/office/officeart/2005/8/layout/hierarchy3"/>
    <dgm:cxn modelId="{E4138487-F0C4-44D3-A23E-33DB0621ABB4}" srcId="{22719005-BD8C-4423-8D6F-02B2CE56D3D7}" destId="{9B8BD16E-0C32-40D1-BB10-48D0430A4B7F}" srcOrd="0" destOrd="0" parTransId="{4BE37978-2327-4F69-A1F0-20DC9391E791}" sibTransId="{D5FA90C3-E7F2-432A-8C7F-D3B43E0691F4}"/>
    <dgm:cxn modelId="{8CB4338E-9ECF-4BD0-BECB-FEF6264912C2}" srcId="{9B8BD16E-0C32-40D1-BB10-48D0430A4B7F}" destId="{0B29691C-AACD-4C50-BDE2-99D79C14EF56}" srcOrd="0" destOrd="0" parTransId="{5FC0B2C1-4D49-4636-BAEE-592E6C8CA5AE}" sibTransId="{08676C1A-FB17-4166-8BDC-4A62CF1541FE}"/>
    <dgm:cxn modelId="{F847B88E-40A9-444B-B460-CACD2540BFBD}" type="presOf" srcId="{9B8BD16E-0C32-40D1-BB10-48D0430A4B7F}" destId="{5EDD7C44-DA22-4514-AB1B-471230B37C3E}" srcOrd="0" destOrd="0" presId="urn:microsoft.com/office/officeart/2005/8/layout/hierarchy3"/>
    <dgm:cxn modelId="{A9B329B7-D0FE-47A3-A281-E93A78A3BCC0}" type="presOf" srcId="{C3159DDC-062C-4EA5-87C5-DC9880CD49C8}" destId="{2D6D8E66-D63A-43D2-8D77-3BA6D9763E26}" srcOrd="0" destOrd="0" presId="urn:microsoft.com/office/officeart/2005/8/layout/hierarchy3"/>
    <dgm:cxn modelId="{AE7A80BF-56E3-421F-B744-97F0C6A23575}" type="presOf" srcId="{0B29691C-AACD-4C50-BDE2-99D79C14EF56}" destId="{6A986F34-3232-407F-AB6B-DC8BD557291D}" srcOrd="0" destOrd="0" presId="urn:microsoft.com/office/officeart/2005/8/layout/hierarchy3"/>
    <dgm:cxn modelId="{206AD9C3-DA1D-440D-8121-4101AF479250}" type="presOf" srcId="{9B8BD16E-0C32-40D1-BB10-48D0430A4B7F}" destId="{7FCFE76A-F2B1-4AC8-A2C5-0CBFB4E5439F}" srcOrd="1" destOrd="0" presId="urn:microsoft.com/office/officeart/2005/8/layout/hierarchy3"/>
    <dgm:cxn modelId="{85BC9ECF-59EF-41FD-BEFA-FD81E8907176}" type="presOf" srcId="{04BC76B3-3008-415A-B841-CA3C2EF38D9D}" destId="{B340F958-1C97-42D8-A539-C2F820B65B80}" srcOrd="0" destOrd="0" presId="urn:microsoft.com/office/officeart/2005/8/layout/hierarchy3"/>
    <dgm:cxn modelId="{6D3940D7-6E7C-46BB-A5B9-8E0972CE7952}" srcId="{9B8BD16E-0C32-40D1-BB10-48D0430A4B7F}" destId="{C3159DDC-062C-4EA5-87C5-DC9880CD49C8}" srcOrd="2" destOrd="0" parTransId="{7B12517E-9EB3-4D07-B0C6-A393E3870FC0}" sibTransId="{4F6A4206-7021-4ABD-A1E3-FF133BB9A8DC}"/>
    <dgm:cxn modelId="{C06305EB-8BA6-4749-835D-79F0AB6F2AC7}" type="presOf" srcId="{080E7F31-6F29-44C7-94DB-78E27CEB3A55}" destId="{B536A45F-D8A7-4579-B107-774479B8B38F}" srcOrd="0" destOrd="0" presId="urn:microsoft.com/office/officeart/2005/8/layout/hierarchy3"/>
    <dgm:cxn modelId="{1951EBF1-2CE8-4705-912A-8A57F33DA53B}" type="presOf" srcId="{20CC5F3C-F833-4D9F-A2C1-A9E526532F9A}" destId="{E82DA67F-1517-44A2-84D9-FE118A19594B}" srcOrd="0" destOrd="0" presId="urn:microsoft.com/office/officeart/2005/8/layout/hierarchy3"/>
    <dgm:cxn modelId="{13F8B6F4-B256-4BAC-ABC8-C129A019C555}" type="presOf" srcId="{09448BCC-2CF3-4A58-A358-60153FCB3A2A}" destId="{EC7F2180-0CA0-4FE3-A875-61E709C3EF26}" srcOrd="1" destOrd="0" presId="urn:microsoft.com/office/officeart/2005/8/layout/hierarchy3"/>
    <dgm:cxn modelId="{4CEC2E86-968F-4C4D-B470-1D75A08EF820}" type="presParOf" srcId="{B80A23BF-1681-4EA9-A5A1-2E6B08244729}" destId="{636ABDC9-ACE7-4B7F-AA15-1114D952238E}" srcOrd="0" destOrd="0" presId="urn:microsoft.com/office/officeart/2005/8/layout/hierarchy3"/>
    <dgm:cxn modelId="{2971E51F-1DBD-4BDD-BB62-8787F804B2EC}" type="presParOf" srcId="{636ABDC9-ACE7-4B7F-AA15-1114D952238E}" destId="{6DD30CCE-1F26-4356-A4FB-1D3E5039B5B5}" srcOrd="0" destOrd="0" presId="urn:microsoft.com/office/officeart/2005/8/layout/hierarchy3"/>
    <dgm:cxn modelId="{EC21B007-3BF2-43FB-B20E-D423FFEDDCBB}" type="presParOf" srcId="{6DD30CCE-1F26-4356-A4FB-1D3E5039B5B5}" destId="{5EDD7C44-DA22-4514-AB1B-471230B37C3E}" srcOrd="0" destOrd="0" presId="urn:microsoft.com/office/officeart/2005/8/layout/hierarchy3"/>
    <dgm:cxn modelId="{833DCFB6-AEEB-40E5-B179-2E5398382870}" type="presParOf" srcId="{6DD30CCE-1F26-4356-A4FB-1D3E5039B5B5}" destId="{7FCFE76A-F2B1-4AC8-A2C5-0CBFB4E5439F}" srcOrd="1" destOrd="0" presId="urn:microsoft.com/office/officeart/2005/8/layout/hierarchy3"/>
    <dgm:cxn modelId="{739D67FD-4571-4BC4-B851-58C870691E0B}" type="presParOf" srcId="{636ABDC9-ACE7-4B7F-AA15-1114D952238E}" destId="{45D30D2E-DCA0-4BA6-AEB8-5FB5BA248AC3}" srcOrd="1" destOrd="0" presId="urn:microsoft.com/office/officeart/2005/8/layout/hierarchy3"/>
    <dgm:cxn modelId="{127CDADB-0D01-4BD0-9562-AC5576B1971C}" type="presParOf" srcId="{45D30D2E-DCA0-4BA6-AEB8-5FB5BA248AC3}" destId="{52C211B4-EC89-4B37-80A5-47E6E5F6F75C}" srcOrd="0" destOrd="0" presId="urn:microsoft.com/office/officeart/2005/8/layout/hierarchy3"/>
    <dgm:cxn modelId="{8800BBF4-9F42-4FFC-8683-B8E6A59577E1}" type="presParOf" srcId="{45D30D2E-DCA0-4BA6-AEB8-5FB5BA248AC3}" destId="{6A986F34-3232-407F-AB6B-DC8BD557291D}" srcOrd="1" destOrd="0" presId="urn:microsoft.com/office/officeart/2005/8/layout/hierarchy3"/>
    <dgm:cxn modelId="{E6D41309-A5B4-49D1-B324-9DCFA13D58D8}" type="presParOf" srcId="{45D30D2E-DCA0-4BA6-AEB8-5FB5BA248AC3}" destId="{689E2ED2-039C-4197-BBC2-FB715748D804}" srcOrd="2" destOrd="0" presId="urn:microsoft.com/office/officeart/2005/8/layout/hierarchy3"/>
    <dgm:cxn modelId="{29F98484-1AA5-4480-8863-EB1B8F28B986}" type="presParOf" srcId="{45D30D2E-DCA0-4BA6-AEB8-5FB5BA248AC3}" destId="{9CE9CE13-E4D6-4171-BA9E-54603192651F}" srcOrd="3" destOrd="0" presId="urn:microsoft.com/office/officeart/2005/8/layout/hierarchy3"/>
    <dgm:cxn modelId="{28BEEF57-F052-4D78-9DF1-5757DA438BC2}" type="presParOf" srcId="{45D30D2E-DCA0-4BA6-AEB8-5FB5BA248AC3}" destId="{7B845BF5-095C-4916-9907-39791346B103}" srcOrd="4" destOrd="0" presId="urn:microsoft.com/office/officeart/2005/8/layout/hierarchy3"/>
    <dgm:cxn modelId="{B6BE8903-31E5-400A-B272-8F3DA84DC98E}" type="presParOf" srcId="{45D30D2E-DCA0-4BA6-AEB8-5FB5BA248AC3}" destId="{2D6D8E66-D63A-43D2-8D77-3BA6D9763E26}" srcOrd="5" destOrd="0" presId="urn:microsoft.com/office/officeart/2005/8/layout/hierarchy3"/>
    <dgm:cxn modelId="{EE1D8078-F18E-4590-AA65-69B39DB77157}" type="presParOf" srcId="{B80A23BF-1681-4EA9-A5A1-2E6B08244729}" destId="{C47FD14E-D822-441A-ADD0-5FC062E71D69}" srcOrd="1" destOrd="0" presId="urn:microsoft.com/office/officeart/2005/8/layout/hierarchy3"/>
    <dgm:cxn modelId="{A7F0E60F-36C9-4BCE-88EA-5450076A7230}" type="presParOf" srcId="{C47FD14E-D822-441A-ADD0-5FC062E71D69}" destId="{77C60702-A6FC-423B-88E6-52C0CC075C83}" srcOrd="0" destOrd="0" presId="urn:microsoft.com/office/officeart/2005/8/layout/hierarchy3"/>
    <dgm:cxn modelId="{0A4CBF13-F44B-4E42-9937-D138F1CA8F07}" type="presParOf" srcId="{77C60702-A6FC-423B-88E6-52C0CC075C83}" destId="{CB43860D-24E3-4A43-A710-81CBFDA6851B}" srcOrd="0" destOrd="0" presId="urn:microsoft.com/office/officeart/2005/8/layout/hierarchy3"/>
    <dgm:cxn modelId="{C24F810D-F75F-463D-8C79-CE913AF02D28}" type="presParOf" srcId="{77C60702-A6FC-423B-88E6-52C0CC075C83}" destId="{EC7F2180-0CA0-4FE3-A875-61E709C3EF26}" srcOrd="1" destOrd="0" presId="urn:microsoft.com/office/officeart/2005/8/layout/hierarchy3"/>
    <dgm:cxn modelId="{67ECC157-2F95-4936-B73E-555D8A51381D}" type="presParOf" srcId="{C47FD14E-D822-441A-ADD0-5FC062E71D69}" destId="{B73F239D-D11D-4077-9B79-64FEC2074BA3}" srcOrd="1" destOrd="0" presId="urn:microsoft.com/office/officeart/2005/8/layout/hierarchy3"/>
    <dgm:cxn modelId="{FD542304-0D4B-4C38-A205-9D42547518AE}" type="presParOf" srcId="{B73F239D-D11D-4077-9B79-64FEC2074BA3}" destId="{FD3B361C-E831-4370-A442-62016E0206DF}" srcOrd="0" destOrd="0" presId="urn:microsoft.com/office/officeart/2005/8/layout/hierarchy3"/>
    <dgm:cxn modelId="{B95E8A61-49E6-481F-B3B2-B99FC2030393}" type="presParOf" srcId="{B73F239D-D11D-4077-9B79-64FEC2074BA3}" destId="{D3AB8149-F97A-463C-A376-AFBC586897A0}" srcOrd="1" destOrd="0" presId="urn:microsoft.com/office/officeart/2005/8/layout/hierarchy3"/>
    <dgm:cxn modelId="{DBE33BC2-4843-4438-B1FC-845E1035282B}" type="presParOf" srcId="{B73F239D-D11D-4077-9B79-64FEC2074BA3}" destId="{B340F958-1C97-42D8-A539-C2F820B65B80}" srcOrd="2" destOrd="0" presId="urn:microsoft.com/office/officeart/2005/8/layout/hierarchy3"/>
    <dgm:cxn modelId="{706B891A-764B-41AE-9654-C1BE34989DF0}" type="presParOf" srcId="{B73F239D-D11D-4077-9B79-64FEC2074BA3}" destId="{58C87EC5-532F-47ED-968B-279486B1B8DD}" srcOrd="3" destOrd="0" presId="urn:microsoft.com/office/officeart/2005/8/layout/hierarchy3"/>
    <dgm:cxn modelId="{BA85A22F-EFCB-4005-8821-2E24C71E8E32}" type="presParOf" srcId="{B73F239D-D11D-4077-9B79-64FEC2074BA3}" destId="{B536A45F-D8A7-4579-B107-774479B8B38F}" srcOrd="4" destOrd="0" presId="urn:microsoft.com/office/officeart/2005/8/layout/hierarchy3"/>
    <dgm:cxn modelId="{3DC44EB5-32B6-467F-8B5C-0E38E74EEB5A}" type="presParOf" srcId="{B73F239D-D11D-4077-9B79-64FEC2074BA3}" destId="{E82DA67F-1517-44A2-84D9-FE118A19594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2800" b="1" dirty="0"/>
            <a:t>1</a:t>
          </a:r>
          <a:r>
            <a:rPr lang="en-US" sz="2800" b="1" baseline="30000" dirty="0"/>
            <a:t>st</a:t>
          </a:r>
          <a:r>
            <a:rPr lang="en-US" sz="2800" b="1" dirty="0"/>
            <a:t> value    of x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,</a:t>
          </a:r>
          <a:endParaRPr lang="en-US" sz="3600" b="1" dirty="0">
            <a:solidFill>
              <a:srgbClr val="FFFF00"/>
            </a:solidFill>
          </a:endParaRP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2800" b="1" dirty="0"/>
            <a:t>1</a:t>
          </a:r>
          <a:r>
            <a:rPr lang="en-US" sz="2800" b="1" baseline="30000" dirty="0"/>
            <a:t>st</a:t>
          </a:r>
          <a:r>
            <a:rPr lang="en-US" sz="2800" b="1" dirty="0"/>
            <a:t> value    of y</a:t>
          </a:r>
          <a:endParaRPr lang="en-US" sz="28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46ADFC18-063A-4AD0-9AA3-8719DD99B43D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M+</a:t>
          </a:r>
        </a:p>
      </dgm:t>
    </dgm:pt>
    <dgm:pt modelId="{F95033D6-CEE0-4595-85E5-E6D28978F9E4}" type="parTrans" cxnId="{14A7E591-D54E-44C5-92C9-46716053204E}">
      <dgm:prSet/>
      <dgm:spPr/>
      <dgm:t>
        <a:bodyPr/>
        <a:lstStyle/>
        <a:p>
          <a:endParaRPr lang="en-US"/>
        </a:p>
      </dgm:t>
    </dgm:pt>
    <dgm:pt modelId="{B0CDDA58-271B-40A2-AA14-C02EAA021DF3}" type="sibTrans" cxnId="{14A7E591-D54E-44C5-92C9-46716053204E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 custScaleY="90909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 custScaleY="90909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90909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FF7AE4D5-99CD-430E-997C-4D9624DA75B6}" type="pres">
      <dgm:prSet presAssocID="{46ADFC18-063A-4AD0-9AA3-8719DD99B43D}" presName="node" presStyleLbl="node1" presStyleIdx="3" presStyleCnt="4" custScaleY="90909">
        <dgm:presLayoutVars>
          <dgm:bulletEnabled val="1"/>
        </dgm:presLayoutVars>
      </dgm:prSet>
      <dgm:spPr/>
    </dgm:pt>
  </dgm:ptLst>
  <dgm:cxnLst>
    <dgm:cxn modelId="{015A5416-09D9-482C-B4FC-9A3845B82E13}" type="presOf" srcId="{3A2CE8DF-123E-43D2-99F9-012836600209}" destId="{75494D80-AAE1-44AB-A5A1-D4E336C9A241}" srcOrd="0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E2E97B5B-AA86-4514-B2E5-E1EE0F7B0691}" type="presOf" srcId="{38CEDB57-7D29-4D21-8203-7F6E44EA777E}" destId="{2C8919B2-9A29-4B7C-B580-1CADFBED59E0}" srcOrd="0" destOrd="0" presId="urn:microsoft.com/office/officeart/2005/8/layout/process1"/>
    <dgm:cxn modelId="{204BF94F-6669-485F-9CC7-4CE570BD4A1F}" type="presOf" srcId="{6300F33D-AE15-417F-8922-C2991075A116}" destId="{052C7B0B-AC64-435F-9087-F76A8F81AD70}" srcOrd="1" destOrd="0" presId="urn:microsoft.com/office/officeart/2005/8/layout/process1"/>
    <dgm:cxn modelId="{0D278071-0C53-4A67-A424-C8F9C091A8C9}" type="presOf" srcId="{46ADFC18-063A-4AD0-9AA3-8719DD99B43D}" destId="{FF7AE4D5-99CD-430E-997C-4D9624DA75B6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9C3C2184-168D-4A82-B360-325AC3573839}" type="presOf" srcId="{38CEDB57-7D29-4D21-8203-7F6E44EA777E}" destId="{08B094E6-470A-458C-BDCC-A0626256CFD5}" srcOrd="1" destOrd="0" presId="urn:microsoft.com/office/officeart/2005/8/layout/process1"/>
    <dgm:cxn modelId="{14A7E591-D54E-44C5-92C9-46716053204E}" srcId="{A5E483C9-A3BD-4F9A-8F9F-CDFA80B74485}" destId="{46ADFC18-063A-4AD0-9AA3-8719DD99B43D}" srcOrd="3" destOrd="0" parTransId="{F95033D6-CEE0-4595-85E5-E6D28978F9E4}" sibTransId="{B0CDDA58-271B-40A2-AA14-C02EAA021DF3}"/>
    <dgm:cxn modelId="{06DA059E-D030-4EFB-A19C-2B8B6DFFBCE7}" type="presOf" srcId="{5A7B8353-D55C-40BC-AFA9-4101E69F0AAC}" destId="{44BA6F07-9809-453E-B5B3-AB636F82DB9E}" srcOrd="0" destOrd="0" presId="urn:microsoft.com/office/officeart/2005/8/layout/process1"/>
    <dgm:cxn modelId="{396F179E-9B5C-4679-AD97-BBC995FECA9D}" type="presOf" srcId="{A5E483C9-A3BD-4F9A-8F9F-CDFA80B74485}" destId="{B450C243-F3FF-4B55-BCF1-0CE4D57F4091}" srcOrd="0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830EB2B2-6936-489C-A3C7-9723281184FE}" type="presOf" srcId="{676B2E30-39F0-4B19-80A5-947E41665008}" destId="{C1D3A877-193E-433E-996E-DE3797C7F529}" srcOrd="0" destOrd="0" presId="urn:microsoft.com/office/officeart/2005/8/layout/process1"/>
    <dgm:cxn modelId="{2C73ECB6-03CB-4CED-A9E0-420AFCE6CA8B}" type="presOf" srcId="{FDBF41EA-DF9A-4A44-9AAC-097517E2463F}" destId="{2DC0BE8A-A50D-459F-8803-8F629D24FD59}" srcOrd="0" destOrd="0" presId="urn:microsoft.com/office/officeart/2005/8/layout/process1"/>
    <dgm:cxn modelId="{B44F81EE-E487-4909-AD6E-ADDBC6A0652B}" type="presOf" srcId="{6300F33D-AE15-417F-8922-C2991075A116}" destId="{98B97CCD-AFF1-49BB-8170-C62165E0F732}" srcOrd="0" destOrd="0" presId="urn:microsoft.com/office/officeart/2005/8/layout/process1"/>
    <dgm:cxn modelId="{DB489AFB-9B1D-4AEA-A622-0C19F6F4088D}" type="presOf" srcId="{5A7B8353-D55C-40BC-AFA9-4101E69F0AAC}" destId="{99AE6907-DE4A-4A2A-9F71-3AA51CC83CB9}" srcOrd="1" destOrd="0" presId="urn:microsoft.com/office/officeart/2005/8/layout/process1"/>
    <dgm:cxn modelId="{302EB958-3540-4F60-9D07-2E9665491F4A}" type="presParOf" srcId="{B450C243-F3FF-4B55-BCF1-0CE4D57F4091}" destId="{2DC0BE8A-A50D-459F-8803-8F629D24FD59}" srcOrd="0" destOrd="0" presId="urn:microsoft.com/office/officeart/2005/8/layout/process1"/>
    <dgm:cxn modelId="{270A3736-1FBF-42FD-AB55-C4BBEEC34747}" type="presParOf" srcId="{B450C243-F3FF-4B55-BCF1-0CE4D57F4091}" destId="{44BA6F07-9809-453E-B5B3-AB636F82DB9E}" srcOrd="1" destOrd="0" presId="urn:microsoft.com/office/officeart/2005/8/layout/process1"/>
    <dgm:cxn modelId="{79E95445-0779-48D6-825E-40A912FE893B}" type="presParOf" srcId="{44BA6F07-9809-453E-B5B3-AB636F82DB9E}" destId="{99AE6907-DE4A-4A2A-9F71-3AA51CC83CB9}" srcOrd="0" destOrd="0" presId="urn:microsoft.com/office/officeart/2005/8/layout/process1"/>
    <dgm:cxn modelId="{877946FB-23C2-45B1-B453-D5EB6DCC8DC2}" type="presParOf" srcId="{B450C243-F3FF-4B55-BCF1-0CE4D57F4091}" destId="{C1D3A877-193E-433E-996E-DE3797C7F529}" srcOrd="2" destOrd="0" presId="urn:microsoft.com/office/officeart/2005/8/layout/process1"/>
    <dgm:cxn modelId="{D0E183F5-AC2D-47CB-B052-71633CB9AB7C}" type="presParOf" srcId="{B450C243-F3FF-4B55-BCF1-0CE4D57F4091}" destId="{98B97CCD-AFF1-49BB-8170-C62165E0F732}" srcOrd="3" destOrd="0" presId="urn:microsoft.com/office/officeart/2005/8/layout/process1"/>
    <dgm:cxn modelId="{7BF04B5B-B43F-445B-95B6-E0E393A2ECB4}" type="presParOf" srcId="{98B97CCD-AFF1-49BB-8170-C62165E0F732}" destId="{052C7B0B-AC64-435F-9087-F76A8F81AD70}" srcOrd="0" destOrd="0" presId="urn:microsoft.com/office/officeart/2005/8/layout/process1"/>
    <dgm:cxn modelId="{A1B73AE4-7010-4D6F-892D-E8AD127222BE}" type="presParOf" srcId="{B450C243-F3FF-4B55-BCF1-0CE4D57F4091}" destId="{75494D80-AAE1-44AB-A5A1-D4E336C9A241}" srcOrd="4" destOrd="0" presId="urn:microsoft.com/office/officeart/2005/8/layout/process1"/>
    <dgm:cxn modelId="{9C82C2BB-5DEA-4EDE-93B9-AA4A3FCAE777}" type="presParOf" srcId="{B450C243-F3FF-4B55-BCF1-0CE4D57F4091}" destId="{2C8919B2-9A29-4B7C-B580-1CADFBED59E0}" srcOrd="5" destOrd="0" presId="urn:microsoft.com/office/officeart/2005/8/layout/process1"/>
    <dgm:cxn modelId="{CDBC0028-DA87-420A-A302-EEDFE37B8E73}" type="presParOf" srcId="{2C8919B2-9A29-4B7C-B580-1CADFBED59E0}" destId="{08B094E6-470A-458C-BDCC-A0626256CFD5}" srcOrd="0" destOrd="0" presId="urn:microsoft.com/office/officeart/2005/8/layout/process1"/>
    <dgm:cxn modelId="{844C33AD-4E51-43D0-A3D8-C245441B5056}" type="presParOf" srcId="{B450C243-F3FF-4B55-BCF1-0CE4D57F4091}" destId="{FF7AE4D5-99CD-430E-997C-4D9624DA75B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2800" b="1" dirty="0"/>
            <a:t>2</a:t>
          </a:r>
          <a:r>
            <a:rPr lang="en-US" sz="2800" b="1" baseline="30000" dirty="0"/>
            <a:t>nd</a:t>
          </a:r>
          <a:r>
            <a:rPr lang="en-US" sz="2800" b="1" dirty="0"/>
            <a:t> value   of x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,</a:t>
          </a:r>
          <a:endParaRPr lang="en-US" sz="3600" b="1" dirty="0">
            <a:solidFill>
              <a:srgbClr val="FFFF00"/>
            </a:solidFill>
          </a:endParaRP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2800" b="1" dirty="0"/>
            <a:t>2</a:t>
          </a:r>
          <a:r>
            <a:rPr lang="en-US" sz="2800" b="1" baseline="30000" dirty="0"/>
            <a:t>nd</a:t>
          </a:r>
          <a:r>
            <a:rPr lang="en-US" sz="2800" b="1" dirty="0"/>
            <a:t> value   of y</a:t>
          </a:r>
          <a:endParaRPr lang="en-US" sz="28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46ADFC18-063A-4AD0-9AA3-8719DD99B43D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M+</a:t>
          </a:r>
        </a:p>
      </dgm:t>
    </dgm:pt>
    <dgm:pt modelId="{F95033D6-CEE0-4595-85E5-E6D28978F9E4}" type="parTrans" cxnId="{14A7E591-D54E-44C5-92C9-46716053204E}">
      <dgm:prSet/>
      <dgm:spPr/>
      <dgm:t>
        <a:bodyPr/>
        <a:lstStyle/>
        <a:p>
          <a:endParaRPr lang="en-US"/>
        </a:p>
      </dgm:t>
    </dgm:pt>
    <dgm:pt modelId="{B0CDDA58-271B-40A2-AA14-C02EAA021DF3}" type="sibTrans" cxnId="{14A7E591-D54E-44C5-92C9-46716053204E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 custScaleY="90909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 custScaleY="90909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90909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FF7AE4D5-99CD-430E-997C-4D9624DA75B6}" type="pres">
      <dgm:prSet presAssocID="{46ADFC18-063A-4AD0-9AA3-8719DD99B43D}" presName="node" presStyleLbl="node1" presStyleIdx="3" presStyleCnt="4" custScaleY="90909">
        <dgm:presLayoutVars>
          <dgm:bulletEnabled val="1"/>
        </dgm:presLayoutVars>
      </dgm:prSet>
      <dgm:spPr/>
    </dgm:pt>
  </dgm:ptLst>
  <dgm:cxnLst>
    <dgm:cxn modelId="{20517307-0EDE-4973-9F90-FBE4D5A01474}" type="presOf" srcId="{5A7B8353-D55C-40BC-AFA9-4101E69F0AAC}" destId="{99AE6907-DE4A-4A2A-9F71-3AA51CC83CB9}" srcOrd="1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7E00405E-839E-43A7-8197-47856826BE4D}" type="presOf" srcId="{38CEDB57-7D29-4D21-8203-7F6E44EA777E}" destId="{08B094E6-470A-458C-BDCC-A0626256CFD5}" srcOrd="1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FA43F788-3615-4B7E-BA88-85A8341FFCF3}" type="presOf" srcId="{46ADFC18-063A-4AD0-9AA3-8719DD99B43D}" destId="{FF7AE4D5-99CD-430E-997C-4D9624DA75B6}" srcOrd="0" destOrd="0" presId="urn:microsoft.com/office/officeart/2005/8/layout/process1"/>
    <dgm:cxn modelId="{55AA5B8F-EACF-4884-BDE7-57C1537F5DAE}" type="presOf" srcId="{5A7B8353-D55C-40BC-AFA9-4101E69F0AAC}" destId="{44BA6F07-9809-453E-B5B3-AB636F82DB9E}" srcOrd="0" destOrd="0" presId="urn:microsoft.com/office/officeart/2005/8/layout/process1"/>
    <dgm:cxn modelId="{14A7E591-D54E-44C5-92C9-46716053204E}" srcId="{A5E483C9-A3BD-4F9A-8F9F-CDFA80B74485}" destId="{46ADFC18-063A-4AD0-9AA3-8719DD99B43D}" srcOrd="3" destOrd="0" parTransId="{F95033D6-CEE0-4595-85E5-E6D28978F9E4}" sibTransId="{B0CDDA58-271B-40A2-AA14-C02EAA021DF3}"/>
    <dgm:cxn modelId="{4CB7D299-D00A-4BAB-A958-13CCF66B0589}" type="presOf" srcId="{6300F33D-AE15-417F-8922-C2991075A116}" destId="{98B97CCD-AFF1-49BB-8170-C62165E0F732}" srcOrd="0" destOrd="0" presId="urn:microsoft.com/office/officeart/2005/8/layout/process1"/>
    <dgm:cxn modelId="{99495DA1-2118-4273-8A4D-67A766BE2F95}" type="presOf" srcId="{676B2E30-39F0-4B19-80A5-947E41665008}" destId="{C1D3A877-193E-433E-996E-DE3797C7F529}" srcOrd="0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E3498FA7-470F-4F1A-872D-F7EA0E4084C8}" type="presOf" srcId="{6300F33D-AE15-417F-8922-C2991075A116}" destId="{052C7B0B-AC64-435F-9087-F76A8F81AD70}" srcOrd="1" destOrd="0" presId="urn:microsoft.com/office/officeart/2005/8/layout/process1"/>
    <dgm:cxn modelId="{8CBC12B3-21F8-4DE3-806A-95DD261771ED}" type="presOf" srcId="{38CEDB57-7D29-4D21-8203-7F6E44EA777E}" destId="{2C8919B2-9A29-4B7C-B580-1CADFBED59E0}" srcOrd="0" destOrd="0" presId="urn:microsoft.com/office/officeart/2005/8/layout/process1"/>
    <dgm:cxn modelId="{C10B7DD2-9960-464B-BC68-0381140C4AC9}" type="presOf" srcId="{A5E483C9-A3BD-4F9A-8F9F-CDFA80B74485}" destId="{B450C243-F3FF-4B55-BCF1-0CE4D57F4091}" srcOrd="0" destOrd="0" presId="urn:microsoft.com/office/officeart/2005/8/layout/process1"/>
    <dgm:cxn modelId="{5A96ADDE-E6C3-418B-A922-9568BE368646}" type="presOf" srcId="{FDBF41EA-DF9A-4A44-9AAC-097517E2463F}" destId="{2DC0BE8A-A50D-459F-8803-8F629D24FD59}" srcOrd="0" destOrd="0" presId="urn:microsoft.com/office/officeart/2005/8/layout/process1"/>
    <dgm:cxn modelId="{0CFB6EEA-9863-4FB5-9D30-3C6649EF2177}" type="presOf" srcId="{3A2CE8DF-123E-43D2-99F9-012836600209}" destId="{75494D80-AAE1-44AB-A5A1-D4E336C9A241}" srcOrd="0" destOrd="0" presId="urn:microsoft.com/office/officeart/2005/8/layout/process1"/>
    <dgm:cxn modelId="{083796C5-A68F-4C94-BFF4-45FF9BAD0598}" type="presParOf" srcId="{B450C243-F3FF-4B55-BCF1-0CE4D57F4091}" destId="{2DC0BE8A-A50D-459F-8803-8F629D24FD59}" srcOrd="0" destOrd="0" presId="urn:microsoft.com/office/officeart/2005/8/layout/process1"/>
    <dgm:cxn modelId="{607D106F-AEB8-4FEE-BAAC-4865A6977E2F}" type="presParOf" srcId="{B450C243-F3FF-4B55-BCF1-0CE4D57F4091}" destId="{44BA6F07-9809-453E-B5B3-AB636F82DB9E}" srcOrd="1" destOrd="0" presId="urn:microsoft.com/office/officeart/2005/8/layout/process1"/>
    <dgm:cxn modelId="{4F244A30-0846-4050-95C7-99A6BE1206C8}" type="presParOf" srcId="{44BA6F07-9809-453E-B5B3-AB636F82DB9E}" destId="{99AE6907-DE4A-4A2A-9F71-3AA51CC83CB9}" srcOrd="0" destOrd="0" presId="urn:microsoft.com/office/officeart/2005/8/layout/process1"/>
    <dgm:cxn modelId="{4645014E-5385-4F95-812F-931167A0251F}" type="presParOf" srcId="{B450C243-F3FF-4B55-BCF1-0CE4D57F4091}" destId="{C1D3A877-193E-433E-996E-DE3797C7F529}" srcOrd="2" destOrd="0" presId="urn:microsoft.com/office/officeart/2005/8/layout/process1"/>
    <dgm:cxn modelId="{49CBCBCE-65F9-43EC-B024-65E130E2EA04}" type="presParOf" srcId="{B450C243-F3FF-4B55-BCF1-0CE4D57F4091}" destId="{98B97CCD-AFF1-49BB-8170-C62165E0F732}" srcOrd="3" destOrd="0" presId="urn:microsoft.com/office/officeart/2005/8/layout/process1"/>
    <dgm:cxn modelId="{6C65D682-A198-40EC-B35E-0E6D6DCCCA4D}" type="presParOf" srcId="{98B97CCD-AFF1-49BB-8170-C62165E0F732}" destId="{052C7B0B-AC64-435F-9087-F76A8F81AD70}" srcOrd="0" destOrd="0" presId="urn:microsoft.com/office/officeart/2005/8/layout/process1"/>
    <dgm:cxn modelId="{153E9C9F-D322-46E3-82A8-BF4B8BB7D819}" type="presParOf" srcId="{B450C243-F3FF-4B55-BCF1-0CE4D57F4091}" destId="{75494D80-AAE1-44AB-A5A1-D4E336C9A241}" srcOrd="4" destOrd="0" presId="urn:microsoft.com/office/officeart/2005/8/layout/process1"/>
    <dgm:cxn modelId="{972BF12E-583D-42D8-8D75-5CEC8D4831D4}" type="presParOf" srcId="{B450C243-F3FF-4B55-BCF1-0CE4D57F4091}" destId="{2C8919B2-9A29-4B7C-B580-1CADFBED59E0}" srcOrd="5" destOrd="0" presId="urn:microsoft.com/office/officeart/2005/8/layout/process1"/>
    <dgm:cxn modelId="{EE7A9045-0C4F-49EE-9E8B-C96CDB7506C1}" type="presParOf" srcId="{2C8919B2-9A29-4B7C-B580-1CADFBED59E0}" destId="{08B094E6-470A-458C-BDCC-A0626256CFD5}" srcOrd="0" destOrd="0" presId="urn:microsoft.com/office/officeart/2005/8/layout/process1"/>
    <dgm:cxn modelId="{E769B653-D761-45B7-AF15-9D33D614AFFD}" type="presParOf" srcId="{B450C243-F3FF-4B55-BCF1-0CE4D57F4091}" destId="{FF7AE4D5-99CD-430E-997C-4D9624DA75B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2800" b="1" dirty="0"/>
            <a:t>Last value of x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,</a:t>
          </a:r>
          <a:endParaRPr lang="en-US" sz="3600" b="1" dirty="0">
            <a:solidFill>
              <a:srgbClr val="FFFF00"/>
            </a:solidFill>
          </a:endParaRP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2800" b="1" dirty="0"/>
            <a:t>Last value of y</a:t>
          </a:r>
          <a:endParaRPr lang="en-US" sz="28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46ADFC18-063A-4AD0-9AA3-8719DD99B43D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M+</a:t>
          </a:r>
        </a:p>
      </dgm:t>
    </dgm:pt>
    <dgm:pt modelId="{F95033D6-CEE0-4595-85E5-E6D28978F9E4}" type="parTrans" cxnId="{14A7E591-D54E-44C5-92C9-46716053204E}">
      <dgm:prSet/>
      <dgm:spPr/>
      <dgm:t>
        <a:bodyPr/>
        <a:lstStyle/>
        <a:p>
          <a:endParaRPr lang="en-US"/>
        </a:p>
      </dgm:t>
    </dgm:pt>
    <dgm:pt modelId="{B0CDDA58-271B-40A2-AA14-C02EAA021DF3}" type="sibTrans" cxnId="{14A7E591-D54E-44C5-92C9-46716053204E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 custScaleY="90909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 custScaleY="90909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90909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FF7AE4D5-99CD-430E-997C-4D9624DA75B6}" type="pres">
      <dgm:prSet presAssocID="{46ADFC18-063A-4AD0-9AA3-8719DD99B43D}" presName="node" presStyleLbl="node1" presStyleIdx="3" presStyleCnt="4" custScaleY="90909">
        <dgm:presLayoutVars>
          <dgm:bulletEnabled val="1"/>
        </dgm:presLayoutVars>
      </dgm:prSet>
      <dgm:spPr/>
    </dgm:pt>
  </dgm:ptLst>
  <dgm:cxnLst>
    <dgm:cxn modelId="{CB029C09-FEF0-459A-958C-635F3599E42E}" type="presOf" srcId="{FDBF41EA-DF9A-4A44-9AAC-097517E2463F}" destId="{2DC0BE8A-A50D-459F-8803-8F629D24FD59}" srcOrd="0" destOrd="0" presId="urn:microsoft.com/office/officeart/2005/8/layout/process1"/>
    <dgm:cxn modelId="{31BA910C-5429-459C-A550-9C92A7E11668}" type="presOf" srcId="{676B2E30-39F0-4B19-80A5-947E41665008}" destId="{C1D3A877-193E-433E-996E-DE3797C7F529}" srcOrd="0" destOrd="0" presId="urn:microsoft.com/office/officeart/2005/8/layout/process1"/>
    <dgm:cxn modelId="{5DC16E1A-B2E2-41FD-983F-0686C7E84E44}" type="presOf" srcId="{6300F33D-AE15-417F-8922-C2991075A116}" destId="{98B97CCD-AFF1-49BB-8170-C62165E0F732}" srcOrd="0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F4CD2C7E-7055-42EC-B35C-CEB712ACA75A}" type="presOf" srcId="{5A7B8353-D55C-40BC-AFA9-4101E69F0AAC}" destId="{44BA6F07-9809-453E-B5B3-AB636F82DB9E}" srcOrd="0" destOrd="0" presId="urn:microsoft.com/office/officeart/2005/8/layout/process1"/>
    <dgm:cxn modelId="{A5BC7487-923E-4053-8BFD-BA94C731F413}" type="presOf" srcId="{5A7B8353-D55C-40BC-AFA9-4101E69F0AAC}" destId="{99AE6907-DE4A-4A2A-9F71-3AA51CC83CB9}" srcOrd="1" destOrd="0" presId="urn:microsoft.com/office/officeart/2005/8/layout/process1"/>
    <dgm:cxn modelId="{B7D0DD8D-76AF-413A-8216-AAE6CE0AA103}" type="presOf" srcId="{A5E483C9-A3BD-4F9A-8F9F-CDFA80B74485}" destId="{B450C243-F3FF-4B55-BCF1-0CE4D57F4091}" srcOrd="0" destOrd="0" presId="urn:microsoft.com/office/officeart/2005/8/layout/process1"/>
    <dgm:cxn modelId="{F3146690-CF3B-4015-9481-3770381DF0A0}" type="presOf" srcId="{3A2CE8DF-123E-43D2-99F9-012836600209}" destId="{75494D80-AAE1-44AB-A5A1-D4E336C9A241}" srcOrd="0" destOrd="0" presId="urn:microsoft.com/office/officeart/2005/8/layout/process1"/>
    <dgm:cxn modelId="{14A7E591-D54E-44C5-92C9-46716053204E}" srcId="{A5E483C9-A3BD-4F9A-8F9F-CDFA80B74485}" destId="{46ADFC18-063A-4AD0-9AA3-8719DD99B43D}" srcOrd="3" destOrd="0" parTransId="{F95033D6-CEE0-4595-85E5-E6D28978F9E4}" sibTransId="{B0CDDA58-271B-40A2-AA14-C02EAA021DF3}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252672BF-5B9A-415E-A1C6-61ADAC8BFE12}" type="presOf" srcId="{6300F33D-AE15-417F-8922-C2991075A116}" destId="{052C7B0B-AC64-435F-9087-F76A8F81AD70}" srcOrd="1" destOrd="0" presId="urn:microsoft.com/office/officeart/2005/8/layout/process1"/>
    <dgm:cxn modelId="{A21C05C6-4C4B-495D-9151-837C79901AA6}" type="presOf" srcId="{38CEDB57-7D29-4D21-8203-7F6E44EA777E}" destId="{2C8919B2-9A29-4B7C-B580-1CADFBED59E0}" srcOrd="0" destOrd="0" presId="urn:microsoft.com/office/officeart/2005/8/layout/process1"/>
    <dgm:cxn modelId="{3D6463CC-3DC6-4E69-9FAD-148DE51241C5}" type="presOf" srcId="{38CEDB57-7D29-4D21-8203-7F6E44EA777E}" destId="{08B094E6-470A-458C-BDCC-A0626256CFD5}" srcOrd="1" destOrd="0" presId="urn:microsoft.com/office/officeart/2005/8/layout/process1"/>
    <dgm:cxn modelId="{0FE7F4DE-9732-4E24-896F-D75482D23D6F}" type="presOf" srcId="{46ADFC18-063A-4AD0-9AA3-8719DD99B43D}" destId="{FF7AE4D5-99CD-430E-997C-4D9624DA75B6}" srcOrd="0" destOrd="0" presId="urn:microsoft.com/office/officeart/2005/8/layout/process1"/>
    <dgm:cxn modelId="{BD9EA092-EAED-4267-9092-2111DF5BD801}" type="presParOf" srcId="{B450C243-F3FF-4B55-BCF1-0CE4D57F4091}" destId="{2DC0BE8A-A50D-459F-8803-8F629D24FD59}" srcOrd="0" destOrd="0" presId="urn:microsoft.com/office/officeart/2005/8/layout/process1"/>
    <dgm:cxn modelId="{3742D237-97C3-4E31-BF10-B69376E42AE2}" type="presParOf" srcId="{B450C243-F3FF-4B55-BCF1-0CE4D57F4091}" destId="{44BA6F07-9809-453E-B5B3-AB636F82DB9E}" srcOrd="1" destOrd="0" presId="urn:microsoft.com/office/officeart/2005/8/layout/process1"/>
    <dgm:cxn modelId="{70673E9D-EB07-412F-8533-2D9E82FAED4B}" type="presParOf" srcId="{44BA6F07-9809-453E-B5B3-AB636F82DB9E}" destId="{99AE6907-DE4A-4A2A-9F71-3AA51CC83CB9}" srcOrd="0" destOrd="0" presId="urn:microsoft.com/office/officeart/2005/8/layout/process1"/>
    <dgm:cxn modelId="{0DC48168-4A7F-49DE-9F03-8FCB523D60B2}" type="presParOf" srcId="{B450C243-F3FF-4B55-BCF1-0CE4D57F4091}" destId="{C1D3A877-193E-433E-996E-DE3797C7F529}" srcOrd="2" destOrd="0" presId="urn:microsoft.com/office/officeart/2005/8/layout/process1"/>
    <dgm:cxn modelId="{A4742FE7-267E-43FC-88DF-585F67822488}" type="presParOf" srcId="{B450C243-F3FF-4B55-BCF1-0CE4D57F4091}" destId="{98B97CCD-AFF1-49BB-8170-C62165E0F732}" srcOrd="3" destOrd="0" presId="urn:microsoft.com/office/officeart/2005/8/layout/process1"/>
    <dgm:cxn modelId="{7C5B3032-83D6-4DD3-88CF-741C94F9B095}" type="presParOf" srcId="{98B97CCD-AFF1-49BB-8170-C62165E0F732}" destId="{052C7B0B-AC64-435F-9087-F76A8F81AD70}" srcOrd="0" destOrd="0" presId="urn:microsoft.com/office/officeart/2005/8/layout/process1"/>
    <dgm:cxn modelId="{48278B89-7F42-4189-B23A-E4DA06B796CE}" type="presParOf" srcId="{B450C243-F3FF-4B55-BCF1-0CE4D57F4091}" destId="{75494D80-AAE1-44AB-A5A1-D4E336C9A241}" srcOrd="4" destOrd="0" presId="urn:microsoft.com/office/officeart/2005/8/layout/process1"/>
    <dgm:cxn modelId="{D12F611E-0EBD-4B38-B7E3-E690A03F1AD8}" type="presParOf" srcId="{B450C243-F3FF-4B55-BCF1-0CE4D57F4091}" destId="{2C8919B2-9A29-4B7C-B580-1CADFBED59E0}" srcOrd="5" destOrd="0" presId="urn:microsoft.com/office/officeart/2005/8/layout/process1"/>
    <dgm:cxn modelId="{85BA8CD6-1AB9-4830-90A9-F11C9EBC7202}" type="presParOf" srcId="{2C8919B2-9A29-4B7C-B580-1CADFBED59E0}" destId="{08B094E6-470A-458C-BDCC-A0626256CFD5}" srcOrd="0" destOrd="0" presId="urn:microsoft.com/office/officeart/2005/8/layout/process1"/>
    <dgm:cxn modelId="{3070EB06-E564-45CD-831A-BF8D8E9EFADA}" type="presParOf" srcId="{B450C243-F3FF-4B55-BCF1-0CE4D57F4091}" destId="{FF7AE4D5-99CD-430E-997C-4D9624DA75B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Shift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1</a:t>
          </a: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3600" b="1" dirty="0"/>
            <a:t>Digit</a:t>
          </a:r>
          <a:endParaRPr lang="en-US" sz="36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3600" b="1" dirty="0"/>
            <a:t>=</a:t>
          </a:r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85521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A7280906-DE55-492D-B5CB-040475BA6CF7}" type="pres">
      <dgm:prSet presAssocID="{0CD145DC-1283-47D9-9842-9F28D9292403}" presName="node" presStyleLbl="node1" presStyleIdx="3" presStyleCnt="4">
        <dgm:presLayoutVars>
          <dgm:bulletEnabled val="1"/>
        </dgm:presLayoutVars>
      </dgm:prSet>
      <dgm:spPr/>
    </dgm:pt>
  </dgm:ptLst>
  <dgm:cxnLst>
    <dgm:cxn modelId="{9CB8F703-CADD-410D-944C-58987BF2183F}" type="presOf" srcId="{5A7B8353-D55C-40BC-AFA9-4101E69F0AAC}" destId="{44BA6F07-9809-453E-B5B3-AB636F82DB9E}" srcOrd="0" destOrd="0" presId="urn:microsoft.com/office/officeart/2005/8/layout/process1"/>
    <dgm:cxn modelId="{F88CAD1E-99BE-4375-B147-B9CAC54B8CAA}" type="presOf" srcId="{A5E483C9-A3BD-4F9A-8F9F-CDFA80B74485}" destId="{B450C243-F3FF-4B55-BCF1-0CE4D57F4091}" srcOrd="0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D8190A60-2E77-4E01-BAEA-87C849ABF156}" type="presOf" srcId="{FDBF41EA-DF9A-4A44-9AAC-097517E2463F}" destId="{2DC0BE8A-A50D-459F-8803-8F629D24FD59}" srcOrd="0" destOrd="0" presId="urn:microsoft.com/office/officeart/2005/8/layout/process1"/>
    <dgm:cxn modelId="{B38DE770-64B2-4DFD-BBE4-71536F10D0F9}" type="presOf" srcId="{38CEDB57-7D29-4D21-8203-7F6E44EA777E}" destId="{08B094E6-470A-458C-BDCC-A0626256CFD5}" srcOrd="1" destOrd="0" presId="urn:microsoft.com/office/officeart/2005/8/layout/process1"/>
    <dgm:cxn modelId="{2494F574-EE2E-43F3-9113-106596916695}" type="presOf" srcId="{6300F33D-AE15-417F-8922-C2991075A116}" destId="{052C7B0B-AC64-435F-9087-F76A8F81AD70}" srcOrd="1" destOrd="0" presId="urn:microsoft.com/office/officeart/2005/8/layout/process1"/>
    <dgm:cxn modelId="{DD606C55-A4B3-48A4-AC9A-076CB641F3C9}" type="presOf" srcId="{3A2CE8DF-123E-43D2-99F9-012836600209}" destId="{75494D80-AAE1-44AB-A5A1-D4E336C9A241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555C8181-422E-4293-A5B2-29CF411103B9}" srcId="{A5E483C9-A3BD-4F9A-8F9F-CDFA80B74485}" destId="{0CD145DC-1283-47D9-9842-9F28D9292403}" srcOrd="3" destOrd="0" parTransId="{0D9B67D3-2181-406C-92D3-DC1D56CD0CD8}" sibTransId="{8BFBDCF5-5907-42CD-A174-33BEF20C4F6E}"/>
    <dgm:cxn modelId="{442A6C99-2F86-4D0E-9B2F-AF96BED98432}" type="presOf" srcId="{0CD145DC-1283-47D9-9842-9F28D9292403}" destId="{A7280906-DE55-492D-B5CB-040475BA6CF7}" srcOrd="0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E65D39AA-0C86-4BAC-9F61-3B2498BE8468}" type="presOf" srcId="{5A7B8353-D55C-40BC-AFA9-4101E69F0AAC}" destId="{99AE6907-DE4A-4A2A-9F71-3AA51CC83CB9}" srcOrd="1" destOrd="0" presId="urn:microsoft.com/office/officeart/2005/8/layout/process1"/>
    <dgm:cxn modelId="{DD4E09AF-70EC-4DA9-9D7E-E7BBF41CBA64}" type="presOf" srcId="{676B2E30-39F0-4B19-80A5-947E41665008}" destId="{C1D3A877-193E-433E-996E-DE3797C7F529}" srcOrd="0" destOrd="0" presId="urn:microsoft.com/office/officeart/2005/8/layout/process1"/>
    <dgm:cxn modelId="{54A269DB-E011-47E4-B3B4-91A51C056581}" type="presOf" srcId="{38CEDB57-7D29-4D21-8203-7F6E44EA777E}" destId="{2C8919B2-9A29-4B7C-B580-1CADFBED59E0}" srcOrd="0" destOrd="0" presId="urn:microsoft.com/office/officeart/2005/8/layout/process1"/>
    <dgm:cxn modelId="{819150DC-32E6-4354-8BA8-C10B8CED32ED}" type="presOf" srcId="{6300F33D-AE15-417F-8922-C2991075A116}" destId="{98B97CCD-AFF1-49BB-8170-C62165E0F732}" srcOrd="0" destOrd="0" presId="urn:microsoft.com/office/officeart/2005/8/layout/process1"/>
    <dgm:cxn modelId="{A4201731-0779-4018-A9C3-CF7AF50BD316}" type="presParOf" srcId="{B450C243-F3FF-4B55-BCF1-0CE4D57F4091}" destId="{2DC0BE8A-A50D-459F-8803-8F629D24FD59}" srcOrd="0" destOrd="0" presId="urn:microsoft.com/office/officeart/2005/8/layout/process1"/>
    <dgm:cxn modelId="{F43B7FD5-D8F0-4F3D-8029-77B2F9B39ED2}" type="presParOf" srcId="{B450C243-F3FF-4B55-BCF1-0CE4D57F4091}" destId="{44BA6F07-9809-453E-B5B3-AB636F82DB9E}" srcOrd="1" destOrd="0" presId="urn:microsoft.com/office/officeart/2005/8/layout/process1"/>
    <dgm:cxn modelId="{DA8BBF3A-5161-4946-A8AD-57E86B23FCA9}" type="presParOf" srcId="{44BA6F07-9809-453E-B5B3-AB636F82DB9E}" destId="{99AE6907-DE4A-4A2A-9F71-3AA51CC83CB9}" srcOrd="0" destOrd="0" presId="urn:microsoft.com/office/officeart/2005/8/layout/process1"/>
    <dgm:cxn modelId="{475CC29F-B59C-449A-AB1B-E8B2B8F9B80F}" type="presParOf" srcId="{B450C243-F3FF-4B55-BCF1-0CE4D57F4091}" destId="{C1D3A877-193E-433E-996E-DE3797C7F529}" srcOrd="2" destOrd="0" presId="urn:microsoft.com/office/officeart/2005/8/layout/process1"/>
    <dgm:cxn modelId="{420010F2-E2AA-4A75-9AE6-8C5F0021D9A9}" type="presParOf" srcId="{B450C243-F3FF-4B55-BCF1-0CE4D57F4091}" destId="{98B97CCD-AFF1-49BB-8170-C62165E0F732}" srcOrd="3" destOrd="0" presId="urn:microsoft.com/office/officeart/2005/8/layout/process1"/>
    <dgm:cxn modelId="{D2F5D8F6-F3B1-43B9-BDEA-DF6A7BCA026E}" type="presParOf" srcId="{98B97CCD-AFF1-49BB-8170-C62165E0F732}" destId="{052C7B0B-AC64-435F-9087-F76A8F81AD70}" srcOrd="0" destOrd="0" presId="urn:microsoft.com/office/officeart/2005/8/layout/process1"/>
    <dgm:cxn modelId="{EC02D18D-F9F8-48E5-BA27-261315BD1D52}" type="presParOf" srcId="{B450C243-F3FF-4B55-BCF1-0CE4D57F4091}" destId="{75494D80-AAE1-44AB-A5A1-D4E336C9A241}" srcOrd="4" destOrd="0" presId="urn:microsoft.com/office/officeart/2005/8/layout/process1"/>
    <dgm:cxn modelId="{B3830DDB-951F-47BD-8A8E-ACA9CC92B3CF}" type="presParOf" srcId="{B450C243-F3FF-4B55-BCF1-0CE4D57F4091}" destId="{2C8919B2-9A29-4B7C-B580-1CADFBED59E0}" srcOrd="5" destOrd="0" presId="urn:microsoft.com/office/officeart/2005/8/layout/process1"/>
    <dgm:cxn modelId="{18228D72-8D17-4786-BB8E-663E5DEB371D}" type="presParOf" srcId="{2C8919B2-9A29-4B7C-B580-1CADFBED59E0}" destId="{08B094E6-470A-458C-BDCC-A0626256CFD5}" srcOrd="0" destOrd="0" presId="urn:microsoft.com/office/officeart/2005/8/layout/process1"/>
    <dgm:cxn modelId="{A9464A19-0625-4C2F-B0B3-F4C4CFBAD375}" type="presParOf" srcId="{B450C243-F3FF-4B55-BCF1-0CE4D57F4091}" destId="{A7280906-DE55-492D-B5CB-040475BA6CF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Shift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1</a:t>
          </a: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3600" b="1" dirty="0"/>
            <a:t>Digit</a:t>
          </a:r>
          <a:endParaRPr lang="en-US" sz="36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3600" b="1" dirty="0"/>
            <a:t>=</a:t>
          </a:r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2684763D-B7AD-42C8-8B98-884819581026}">
      <dgm:prSet phldrT="[Text]" custT="1"/>
      <dgm:spPr/>
      <dgm:t>
        <a:bodyPr/>
        <a:lstStyle/>
        <a:p>
          <a:r>
            <a:rPr lang="en-US" sz="2800" b="1" dirty="0">
              <a:solidFill>
                <a:srgbClr val="002060"/>
              </a:solidFill>
            </a:rPr>
            <a:t>Right Side</a:t>
          </a:r>
        </a:p>
      </dgm:t>
    </dgm:pt>
    <dgm:pt modelId="{C378E5D0-706C-40B1-875E-284805739B40}" type="parTrans" cxnId="{D045775A-8713-42B2-B02D-37D2078B4755}">
      <dgm:prSet/>
      <dgm:spPr/>
      <dgm:t>
        <a:bodyPr/>
        <a:lstStyle/>
        <a:p>
          <a:endParaRPr lang="en-US"/>
        </a:p>
      </dgm:t>
    </dgm:pt>
    <dgm:pt modelId="{370CD1F3-97D6-4969-AD3D-CC35B3420198}" type="sibTrans" cxnId="{D045775A-8713-42B2-B02D-37D2078B4755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5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4"/>
      <dgm:spPr/>
    </dgm:pt>
    <dgm:pt modelId="{99AE6907-DE4A-4A2A-9F71-3AA51CC83CB9}" type="pres">
      <dgm:prSet presAssocID="{5A7B8353-D55C-40BC-AFA9-4101E69F0AAC}" presName="connectorText" presStyleLbl="sibTrans2D1" presStyleIdx="0" presStyleCnt="4"/>
      <dgm:spPr/>
    </dgm:pt>
    <dgm:pt modelId="{C1D3A877-193E-433E-996E-DE3797C7F529}" type="pres">
      <dgm:prSet presAssocID="{676B2E30-39F0-4B19-80A5-947E41665008}" presName="node" presStyleLbl="node1" presStyleIdx="1" presStyleCnt="5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4"/>
      <dgm:spPr/>
    </dgm:pt>
    <dgm:pt modelId="{052C7B0B-AC64-435F-9087-F76A8F81AD70}" type="pres">
      <dgm:prSet presAssocID="{6300F33D-AE15-417F-8922-C2991075A116}" presName="connectorText" presStyleLbl="sibTrans2D1" presStyleIdx="1" presStyleCnt="4"/>
      <dgm:spPr/>
    </dgm:pt>
    <dgm:pt modelId="{E0C570FE-9914-4A6D-9031-C7F5D06CA4B6}" type="pres">
      <dgm:prSet presAssocID="{2684763D-B7AD-42C8-8B98-884819581026}" presName="node" presStyleLbl="node1" presStyleIdx="2" presStyleCnt="5">
        <dgm:presLayoutVars>
          <dgm:bulletEnabled val="1"/>
        </dgm:presLayoutVars>
      </dgm:prSet>
      <dgm:spPr/>
    </dgm:pt>
    <dgm:pt modelId="{4C28BE01-289E-4DB1-8B74-4F0C1045C683}" type="pres">
      <dgm:prSet presAssocID="{370CD1F3-97D6-4969-AD3D-CC35B3420198}" presName="sibTrans" presStyleLbl="sibTrans2D1" presStyleIdx="2" presStyleCnt="4"/>
      <dgm:spPr/>
    </dgm:pt>
    <dgm:pt modelId="{BFE2A48B-6BE2-48B5-85BD-EFA88010AC56}" type="pres">
      <dgm:prSet presAssocID="{370CD1F3-97D6-4969-AD3D-CC35B3420198}" presName="connectorText" presStyleLbl="sibTrans2D1" presStyleIdx="2" presStyleCnt="4"/>
      <dgm:spPr/>
    </dgm:pt>
    <dgm:pt modelId="{75494D80-AAE1-44AB-A5A1-D4E336C9A241}" type="pres">
      <dgm:prSet presAssocID="{3A2CE8DF-123E-43D2-99F9-012836600209}" presName="node" presStyleLbl="node1" presStyleIdx="3" presStyleCnt="5" custScaleY="85521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3" presStyleCnt="4"/>
      <dgm:spPr/>
    </dgm:pt>
    <dgm:pt modelId="{08B094E6-470A-458C-BDCC-A0626256CFD5}" type="pres">
      <dgm:prSet presAssocID="{38CEDB57-7D29-4D21-8203-7F6E44EA777E}" presName="connectorText" presStyleLbl="sibTrans2D1" presStyleIdx="3" presStyleCnt="4"/>
      <dgm:spPr/>
    </dgm:pt>
    <dgm:pt modelId="{A7280906-DE55-492D-B5CB-040475BA6CF7}" type="pres">
      <dgm:prSet presAssocID="{0CD145DC-1283-47D9-9842-9F28D9292403}" presName="node" presStyleLbl="node1" presStyleIdx="4" presStyleCnt="5">
        <dgm:presLayoutVars>
          <dgm:bulletEnabled val="1"/>
        </dgm:presLayoutVars>
      </dgm:prSet>
      <dgm:spPr/>
    </dgm:pt>
  </dgm:ptLst>
  <dgm:cxnLst>
    <dgm:cxn modelId="{435FA00A-4EB6-4ACF-8258-802AA08E0457}" type="presOf" srcId="{38CEDB57-7D29-4D21-8203-7F6E44EA777E}" destId="{2C8919B2-9A29-4B7C-B580-1CADFBED59E0}" srcOrd="0" destOrd="0" presId="urn:microsoft.com/office/officeart/2005/8/layout/process1"/>
    <dgm:cxn modelId="{57D79410-EEEA-49C2-B165-8F837CB3CE45}" type="presOf" srcId="{3A2CE8DF-123E-43D2-99F9-012836600209}" destId="{75494D80-AAE1-44AB-A5A1-D4E336C9A241}" srcOrd="0" destOrd="0" presId="urn:microsoft.com/office/officeart/2005/8/layout/process1"/>
    <dgm:cxn modelId="{93628121-81A2-4CCC-85BA-47F1207EE8B1}" type="presOf" srcId="{38CEDB57-7D29-4D21-8203-7F6E44EA777E}" destId="{08B094E6-470A-458C-BDCC-A0626256CFD5}" srcOrd="1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A2B9A12C-2196-47B7-9D1E-D3B50BC179A8}" type="presOf" srcId="{370CD1F3-97D6-4969-AD3D-CC35B3420198}" destId="{4C28BE01-289E-4DB1-8B74-4F0C1045C683}" srcOrd="0" destOrd="0" presId="urn:microsoft.com/office/officeart/2005/8/layout/process1"/>
    <dgm:cxn modelId="{3138BF48-E71A-48C5-BEA9-0F883842B6E5}" type="presOf" srcId="{6300F33D-AE15-417F-8922-C2991075A116}" destId="{052C7B0B-AC64-435F-9087-F76A8F81AD70}" srcOrd="1" destOrd="0" presId="urn:microsoft.com/office/officeart/2005/8/layout/process1"/>
    <dgm:cxn modelId="{B2CDCC71-C2B8-4F35-B4ED-A8EB6BA38326}" type="presOf" srcId="{FDBF41EA-DF9A-4A44-9AAC-097517E2463F}" destId="{2DC0BE8A-A50D-459F-8803-8F629D24FD59}" srcOrd="0" destOrd="0" presId="urn:microsoft.com/office/officeart/2005/8/layout/process1"/>
    <dgm:cxn modelId="{D045775A-8713-42B2-B02D-37D2078B4755}" srcId="{A5E483C9-A3BD-4F9A-8F9F-CDFA80B74485}" destId="{2684763D-B7AD-42C8-8B98-884819581026}" srcOrd="2" destOrd="0" parTransId="{C378E5D0-706C-40B1-875E-284805739B40}" sibTransId="{370CD1F3-97D6-4969-AD3D-CC35B3420198}"/>
    <dgm:cxn modelId="{8D2E8B5A-6F08-4337-8277-E183FCC2E3FD}" srcId="{A5E483C9-A3BD-4F9A-8F9F-CDFA80B74485}" destId="{3A2CE8DF-123E-43D2-99F9-012836600209}" srcOrd="3" destOrd="0" parTransId="{8F4A4DFA-E902-4F63-9C66-7A5222C9C171}" sibTransId="{38CEDB57-7D29-4D21-8203-7F6E44EA777E}"/>
    <dgm:cxn modelId="{555C8181-422E-4293-A5B2-29CF411103B9}" srcId="{A5E483C9-A3BD-4F9A-8F9F-CDFA80B74485}" destId="{0CD145DC-1283-47D9-9842-9F28D9292403}" srcOrd="4" destOrd="0" parTransId="{0D9B67D3-2181-406C-92D3-DC1D56CD0CD8}" sibTransId="{8BFBDCF5-5907-42CD-A174-33BEF20C4F6E}"/>
    <dgm:cxn modelId="{DDBE949F-E5F5-41EF-A6BF-EFCB9299CD51}" type="presOf" srcId="{5A7B8353-D55C-40BC-AFA9-4101E69F0AAC}" destId="{99AE6907-DE4A-4A2A-9F71-3AA51CC83CB9}" srcOrd="1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6C5A20A9-1FA9-48A0-8ABE-391488150B1C}" type="presOf" srcId="{6300F33D-AE15-417F-8922-C2991075A116}" destId="{98B97CCD-AFF1-49BB-8170-C62165E0F732}" srcOrd="0" destOrd="0" presId="urn:microsoft.com/office/officeart/2005/8/layout/process1"/>
    <dgm:cxn modelId="{7D98D9AE-BA40-4687-BAA1-94B38B6B0AA7}" type="presOf" srcId="{2684763D-B7AD-42C8-8B98-884819581026}" destId="{E0C570FE-9914-4A6D-9031-C7F5D06CA4B6}" srcOrd="0" destOrd="0" presId="urn:microsoft.com/office/officeart/2005/8/layout/process1"/>
    <dgm:cxn modelId="{96CA06D4-65A0-4CBF-B424-D65528007210}" type="presOf" srcId="{676B2E30-39F0-4B19-80A5-947E41665008}" destId="{C1D3A877-193E-433E-996E-DE3797C7F529}" srcOrd="0" destOrd="0" presId="urn:microsoft.com/office/officeart/2005/8/layout/process1"/>
    <dgm:cxn modelId="{5D6770E4-DAEF-4205-A8A6-662D4D83A37D}" type="presOf" srcId="{5A7B8353-D55C-40BC-AFA9-4101E69F0AAC}" destId="{44BA6F07-9809-453E-B5B3-AB636F82DB9E}" srcOrd="0" destOrd="0" presId="urn:microsoft.com/office/officeart/2005/8/layout/process1"/>
    <dgm:cxn modelId="{6EA2C1E7-8654-447D-9A97-E071BE771E66}" type="presOf" srcId="{0CD145DC-1283-47D9-9842-9F28D9292403}" destId="{A7280906-DE55-492D-B5CB-040475BA6CF7}" srcOrd="0" destOrd="0" presId="urn:microsoft.com/office/officeart/2005/8/layout/process1"/>
    <dgm:cxn modelId="{DEF5E9F9-4036-4CF8-BC41-6FB65FEFFB62}" type="presOf" srcId="{A5E483C9-A3BD-4F9A-8F9F-CDFA80B74485}" destId="{B450C243-F3FF-4B55-BCF1-0CE4D57F4091}" srcOrd="0" destOrd="0" presId="urn:microsoft.com/office/officeart/2005/8/layout/process1"/>
    <dgm:cxn modelId="{6CE824FF-D2DD-4020-BC5F-E46FE65B0BEF}" type="presOf" srcId="{370CD1F3-97D6-4969-AD3D-CC35B3420198}" destId="{BFE2A48B-6BE2-48B5-85BD-EFA88010AC56}" srcOrd="1" destOrd="0" presId="urn:microsoft.com/office/officeart/2005/8/layout/process1"/>
    <dgm:cxn modelId="{A2289764-62C4-4AF0-9FD6-664D3EE8D87C}" type="presParOf" srcId="{B450C243-F3FF-4B55-BCF1-0CE4D57F4091}" destId="{2DC0BE8A-A50D-459F-8803-8F629D24FD59}" srcOrd="0" destOrd="0" presId="urn:microsoft.com/office/officeart/2005/8/layout/process1"/>
    <dgm:cxn modelId="{336E6004-D336-4291-B202-94CA60ECBA3E}" type="presParOf" srcId="{B450C243-F3FF-4B55-BCF1-0CE4D57F4091}" destId="{44BA6F07-9809-453E-B5B3-AB636F82DB9E}" srcOrd="1" destOrd="0" presId="urn:microsoft.com/office/officeart/2005/8/layout/process1"/>
    <dgm:cxn modelId="{BFB2AA22-E662-455B-A3E6-6C2D61B18F37}" type="presParOf" srcId="{44BA6F07-9809-453E-B5B3-AB636F82DB9E}" destId="{99AE6907-DE4A-4A2A-9F71-3AA51CC83CB9}" srcOrd="0" destOrd="0" presId="urn:microsoft.com/office/officeart/2005/8/layout/process1"/>
    <dgm:cxn modelId="{5392E54A-D535-4DED-A14F-4477F7534BA5}" type="presParOf" srcId="{B450C243-F3FF-4B55-BCF1-0CE4D57F4091}" destId="{C1D3A877-193E-433E-996E-DE3797C7F529}" srcOrd="2" destOrd="0" presId="urn:microsoft.com/office/officeart/2005/8/layout/process1"/>
    <dgm:cxn modelId="{647A300F-215D-4900-9232-5EAF97B876D7}" type="presParOf" srcId="{B450C243-F3FF-4B55-BCF1-0CE4D57F4091}" destId="{98B97CCD-AFF1-49BB-8170-C62165E0F732}" srcOrd="3" destOrd="0" presId="urn:microsoft.com/office/officeart/2005/8/layout/process1"/>
    <dgm:cxn modelId="{62769030-86C3-4ABF-899A-DC480D5E29D8}" type="presParOf" srcId="{98B97CCD-AFF1-49BB-8170-C62165E0F732}" destId="{052C7B0B-AC64-435F-9087-F76A8F81AD70}" srcOrd="0" destOrd="0" presId="urn:microsoft.com/office/officeart/2005/8/layout/process1"/>
    <dgm:cxn modelId="{342FE5A2-EE9C-4124-BFBD-0356731EF6D5}" type="presParOf" srcId="{B450C243-F3FF-4B55-BCF1-0CE4D57F4091}" destId="{E0C570FE-9914-4A6D-9031-C7F5D06CA4B6}" srcOrd="4" destOrd="0" presId="urn:microsoft.com/office/officeart/2005/8/layout/process1"/>
    <dgm:cxn modelId="{7F16D3D9-3549-4E71-8E22-0B36DD5942D7}" type="presParOf" srcId="{B450C243-F3FF-4B55-BCF1-0CE4D57F4091}" destId="{4C28BE01-289E-4DB1-8B74-4F0C1045C683}" srcOrd="5" destOrd="0" presId="urn:microsoft.com/office/officeart/2005/8/layout/process1"/>
    <dgm:cxn modelId="{158C1C18-F5D7-4374-BB5B-F26CFDA8035B}" type="presParOf" srcId="{4C28BE01-289E-4DB1-8B74-4F0C1045C683}" destId="{BFE2A48B-6BE2-48B5-85BD-EFA88010AC56}" srcOrd="0" destOrd="0" presId="urn:microsoft.com/office/officeart/2005/8/layout/process1"/>
    <dgm:cxn modelId="{7E55F387-A9BA-4454-A3D3-F22C2868147E}" type="presParOf" srcId="{B450C243-F3FF-4B55-BCF1-0CE4D57F4091}" destId="{75494D80-AAE1-44AB-A5A1-D4E336C9A241}" srcOrd="6" destOrd="0" presId="urn:microsoft.com/office/officeart/2005/8/layout/process1"/>
    <dgm:cxn modelId="{6AB32E10-D1A5-4C1A-B797-4EC0BEC58723}" type="presParOf" srcId="{B450C243-F3FF-4B55-BCF1-0CE4D57F4091}" destId="{2C8919B2-9A29-4B7C-B580-1CADFBED59E0}" srcOrd="7" destOrd="0" presId="urn:microsoft.com/office/officeart/2005/8/layout/process1"/>
    <dgm:cxn modelId="{3B96AF73-8F84-41FE-9E96-B2743A7D3AB8}" type="presParOf" srcId="{2C8919B2-9A29-4B7C-B580-1CADFBED59E0}" destId="{08B094E6-470A-458C-BDCC-A0626256CFD5}" srcOrd="0" destOrd="0" presId="urn:microsoft.com/office/officeart/2005/8/layout/process1"/>
    <dgm:cxn modelId="{EFEB8E97-13B2-4C4E-B275-CF99B107BE7D}" type="presParOf" srcId="{B450C243-F3FF-4B55-BCF1-0CE4D57F4091}" destId="{A7280906-DE55-492D-B5CB-040475BA6CF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Shift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2</a:t>
          </a: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3600" b="1" dirty="0"/>
            <a:t>Digit</a:t>
          </a:r>
          <a:endParaRPr lang="en-US" sz="36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3600" b="1" dirty="0"/>
            <a:t>=</a:t>
          </a:r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85521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A7280906-DE55-492D-B5CB-040475BA6CF7}" type="pres">
      <dgm:prSet presAssocID="{0CD145DC-1283-47D9-9842-9F28D9292403}" presName="node" presStyleLbl="node1" presStyleIdx="3" presStyleCnt="4">
        <dgm:presLayoutVars>
          <dgm:bulletEnabled val="1"/>
        </dgm:presLayoutVars>
      </dgm:prSet>
      <dgm:spPr/>
    </dgm:pt>
  </dgm:ptLst>
  <dgm:cxnLst>
    <dgm:cxn modelId="{FB6DDB03-E9AE-42B2-8D47-5035EF73973C}" type="presOf" srcId="{38CEDB57-7D29-4D21-8203-7F6E44EA777E}" destId="{2C8919B2-9A29-4B7C-B580-1CADFBED59E0}" srcOrd="0" destOrd="0" presId="urn:microsoft.com/office/officeart/2005/8/layout/process1"/>
    <dgm:cxn modelId="{04614414-D1BD-4871-B76F-2EE2877CA363}" type="presOf" srcId="{6300F33D-AE15-417F-8922-C2991075A116}" destId="{052C7B0B-AC64-435F-9087-F76A8F81AD70}" srcOrd="1" destOrd="0" presId="urn:microsoft.com/office/officeart/2005/8/layout/process1"/>
    <dgm:cxn modelId="{00227E1F-30B7-49AE-A2E0-90BA4F7662C4}" type="presOf" srcId="{5A7B8353-D55C-40BC-AFA9-4101E69F0AAC}" destId="{99AE6907-DE4A-4A2A-9F71-3AA51CC83CB9}" srcOrd="1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04D31528-5B0A-46DD-80AF-BC1C752581BB}" type="presOf" srcId="{FDBF41EA-DF9A-4A44-9AAC-097517E2463F}" destId="{2DC0BE8A-A50D-459F-8803-8F629D24FD59}" srcOrd="0" destOrd="0" presId="urn:microsoft.com/office/officeart/2005/8/layout/process1"/>
    <dgm:cxn modelId="{2BE47A41-54F5-4872-AD81-E8F289DA5D35}" type="presOf" srcId="{38CEDB57-7D29-4D21-8203-7F6E44EA777E}" destId="{08B094E6-470A-458C-BDCC-A0626256CFD5}" srcOrd="1" destOrd="0" presId="urn:microsoft.com/office/officeart/2005/8/layout/process1"/>
    <dgm:cxn modelId="{02DB094C-DCD5-40FB-8B16-A70AD7F7AE91}" type="presOf" srcId="{676B2E30-39F0-4B19-80A5-947E41665008}" destId="{C1D3A877-193E-433E-996E-DE3797C7F529}" srcOrd="0" destOrd="0" presId="urn:microsoft.com/office/officeart/2005/8/layout/process1"/>
    <dgm:cxn modelId="{6C1AB575-5792-47A5-9D46-F83E8CDBB42E}" type="presOf" srcId="{A5E483C9-A3BD-4F9A-8F9F-CDFA80B74485}" destId="{B450C243-F3FF-4B55-BCF1-0CE4D57F4091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555C8181-422E-4293-A5B2-29CF411103B9}" srcId="{A5E483C9-A3BD-4F9A-8F9F-CDFA80B74485}" destId="{0CD145DC-1283-47D9-9842-9F28D9292403}" srcOrd="3" destOrd="0" parTransId="{0D9B67D3-2181-406C-92D3-DC1D56CD0CD8}" sibTransId="{8BFBDCF5-5907-42CD-A174-33BEF20C4F6E}"/>
    <dgm:cxn modelId="{72F78B84-EBEA-47FC-A372-E42C59E4AAA4}" type="presOf" srcId="{3A2CE8DF-123E-43D2-99F9-012836600209}" destId="{75494D80-AAE1-44AB-A5A1-D4E336C9A241}" srcOrd="0" destOrd="0" presId="urn:microsoft.com/office/officeart/2005/8/layout/process1"/>
    <dgm:cxn modelId="{3E91729D-577B-48B2-A716-C90069DECA2D}" type="presOf" srcId="{6300F33D-AE15-417F-8922-C2991075A116}" destId="{98B97CCD-AFF1-49BB-8170-C62165E0F732}" srcOrd="0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7E6C0CB9-743B-4A5C-BEC1-93C3478FC61E}" type="presOf" srcId="{0CD145DC-1283-47D9-9842-9F28D9292403}" destId="{A7280906-DE55-492D-B5CB-040475BA6CF7}" srcOrd="0" destOrd="0" presId="urn:microsoft.com/office/officeart/2005/8/layout/process1"/>
    <dgm:cxn modelId="{185F52EC-E832-46FE-9DF1-F513191E72E0}" type="presOf" srcId="{5A7B8353-D55C-40BC-AFA9-4101E69F0AAC}" destId="{44BA6F07-9809-453E-B5B3-AB636F82DB9E}" srcOrd="0" destOrd="0" presId="urn:microsoft.com/office/officeart/2005/8/layout/process1"/>
    <dgm:cxn modelId="{A104EC2D-41A6-4AFB-984F-AA389E37A658}" type="presParOf" srcId="{B450C243-F3FF-4B55-BCF1-0CE4D57F4091}" destId="{2DC0BE8A-A50D-459F-8803-8F629D24FD59}" srcOrd="0" destOrd="0" presId="urn:microsoft.com/office/officeart/2005/8/layout/process1"/>
    <dgm:cxn modelId="{E297E144-FB24-4C61-8ED1-6A0E077C6DCB}" type="presParOf" srcId="{B450C243-F3FF-4B55-BCF1-0CE4D57F4091}" destId="{44BA6F07-9809-453E-B5B3-AB636F82DB9E}" srcOrd="1" destOrd="0" presId="urn:microsoft.com/office/officeart/2005/8/layout/process1"/>
    <dgm:cxn modelId="{F66D0AD7-B48C-4DD6-82EC-215C53EE1B37}" type="presParOf" srcId="{44BA6F07-9809-453E-B5B3-AB636F82DB9E}" destId="{99AE6907-DE4A-4A2A-9F71-3AA51CC83CB9}" srcOrd="0" destOrd="0" presId="urn:microsoft.com/office/officeart/2005/8/layout/process1"/>
    <dgm:cxn modelId="{96E582DA-AB94-4C19-8177-A6E1D199122E}" type="presParOf" srcId="{B450C243-F3FF-4B55-BCF1-0CE4D57F4091}" destId="{C1D3A877-193E-433E-996E-DE3797C7F529}" srcOrd="2" destOrd="0" presId="urn:microsoft.com/office/officeart/2005/8/layout/process1"/>
    <dgm:cxn modelId="{83D73EC4-F31B-4F2E-92B9-97C4517EAC2F}" type="presParOf" srcId="{B450C243-F3FF-4B55-BCF1-0CE4D57F4091}" destId="{98B97CCD-AFF1-49BB-8170-C62165E0F732}" srcOrd="3" destOrd="0" presId="urn:microsoft.com/office/officeart/2005/8/layout/process1"/>
    <dgm:cxn modelId="{E1DEE8A7-3D4B-4262-B238-D6E37C57B271}" type="presParOf" srcId="{98B97CCD-AFF1-49BB-8170-C62165E0F732}" destId="{052C7B0B-AC64-435F-9087-F76A8F81AD70}" srcOrd="0" destOrd="0" presId="urn:microsoft.com/office/officeart/2005/8/layout/process1"/>
    <dgm:cxn modelId="{C1889B78-E68E-4D42-A2C1-869AF48D5FC2}" type="presParOf" srcId="{B450C243-F3FF-4B55-BCF1-0CE4D57F4091}" destId="{75494D80-AAE1-44AB-A5A1-D4E336C9A241}" srcOrd="4" destOrd="0" presId="urn:microsoft.com/office/officeart/2005/8/layout/process1"/>
    <dgm:cxn modelId="{D8D93E64-9BD7-4E93-855F-352E43D8E64F}" type="presParOf" srcId="{B450C243-F3FF-4B55-BCF1-0CE4D57F4091}" destId="{2C8919B2-9A29-4B7C-B580-1CADFBED59E0}" srcOrd="5" destOrd="0" presId="urn:microsoft.com/office/officeart/2005/8/layout/process1"/>
    <dgm:cxn modelId="{0BE89AD9-5545-4AE2-86BB-82AD0FF6663C}" type="presParOf" srcId="{2C8919B2-9A29-4B7C-B580-1CADFBED59E0}" destId="{08B094E6-470A-458C-BDCC-A0626256CFD5}" srcOrd="0" destOrd="0" presId="urn:microsoft.com/office/officeart/2005/8/layout/process1"/>
    <dgm:cxn modelId="{23518650-B362-4E1B-A5FF-11B820797499}" type="presParOf" srcId="{B450C243-F3FF-4B55-BCF1-0CE4D57F4091}" destId="{A7280906-DE55-492D-B5CB-040475BA6CF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Shift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2</a:t>
          </a: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3600" b="1" dirty="0"/>
            <a:t>Digit</a:t>
          </a:r>
          <a:endParaRPr lang="en-US" sz="36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3600" b="1" dirty="0"/>
            <a:t>=</a:t>
          </a:r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2684763D-B7AD-42C8-8B98-884819581026}">
      <dgm:prSet phldrT="[Text]" custT="1"/>
      <dgm:spPr/>
      <dgm:t>
        <a:bodyPr/>
        <a:lstStyle/>
        <a:p>
          <a:r>
            <a:rPr lang="en-US" sz="2800" b="1" dirty="0">
              <a:solidFill>
                <a:srgbClr val="002060"/>
              </a:solidFill>
            </a:rPr>
            <a:t>Right Side</a:t>
          </a:r>
        </a:p>
      </dgm:t>
    </dgm:pt>
    <dgm:pt modelId="{C378E5D0-706C-40B1-875E-284805739B40}" type="parTrans" cxnId="{D045775A-8713-42B2-B02D-37D2078B4755}">
      <dgm:prSet/>
      <dgm:spPr/>
      <dgm:t>
        <a:bodyPr/>
        <a:lstStyle/>
        <a:p>
          <a:endParaRPr lang="en-US"/>
        </a:p>
      </dgm:t>
    </dgm:pt>
    <dgm:pt modelId="{370CD1F3-97D6-4969-AD3D-CC35B3420198}" type="sibTrans" cxnId="{D045775A-8713-42B2-B02D-37D2078B4755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5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4"/>
      <dgm:spPr/>
    </dgm:pt>
    <dgm:pt modelId="{99AE6907-DE4A-4A2A-9F71-3AA51CC83CB9}" type="pres">
      <dgm:prSet presAssocID="{5A7B8353-D55C-40BC-AFA9-4101E69F0AAC}" presName="connectorText" presStyleLbl="sibTrans2D1" presStyleIdx="0" presStyleCnt="4"/>
      <dgm:spPr/>
    </dgm:pt>
    <dgm:pt modelId="{C1D3A877-193E-433E-996E-DE3797C7F529}" type="pres">
      <dgm:prSet presAssocID="{676B2E30-39F0-4B19-80A5-947E41665008}" presName="node" presStyleLbl="node1" presStyleIdx="1" presStyleCnt="5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4"/>
      <dgm:spPr/>
    </dgm:pt>
    <dgm:pt modelId="{052C7B0B-AC64-435F-9087-F76A8F81AD70}" type="pres">
      <dgm:prSet presAssocID="{6300F33D-AE15-417F-8922-C2991075A116}" presName="connectorText" presStyleLbl="sibTrans2D1" presStyleIdx="1" presStyleCnt="4"/>
      <dgm:spPr/>
    </dgm:pt>
    <dgm:pt modelId="{E0C570FE-9914-4A6D-9031-C7F5D06CA4B6}" type="pres">
      <dgm:prSet presAssocID="{2684763D-B7AD-42C8-8B98-884819581026}" presName="node" presStyleLbl="node1" presStyleIdx="2" presStyleCnt="5">
        <dgm:presLayoutVars>
          <dgm:bulletEnabled val="1"/>
        </dgm:presLayoutVars>
      </dgm:prSet>
      <dgm:spPr/>
    </dgm:pt>
    <dgm:pt modelId="{4C28BE01-289E-4DB1-8B74-4F0C1045C683}" type="pres">
      <dgm:prSet presAssocID="{370CD1F3-97D6-4969-AD3D-CC35B3420198}" presName="sibTrans" presStyleLbl="sibTrans2D1" presStyleIdx="2" presStyleCnt="4"/>
      <dgm:spPr/>
    </dgm:pt>
    <dgm:pt modelId="{BFE2A48B-6BE2-48B5-85BD-EFA88010AC56}" type="pres">
      <dgm:prSet presAssocID="{370CD1F3-97D6-4969-AD3D-CC35B3420198}" presName="connectorText" presStyleLbl="sibTrans2D1" presStyleIdx="2" presStyleCnt="4"/>
      <dgm:spPr/>
    </dgm:pt>
    <dgm:pt modelId="{75494D80-AAE1-44AB-A5A1-D4E336C9A241}" type="pres">
      <dgm:prSet presAssocID="{3A2CE8DF-123E-43D2-99F9-012836600209}" presName="node" presStyleLbl="node1" presStyleIdx="3" presStyleCnt="5" custScaleY="85521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3" presStyleCnt="4"/>
      <dgm:spPr/>
    </dgm:pt>
    <dgm:pt modelId="{08B094E6-470A-458C-BDCC-A0626256CFD5}" type="pres">
      <dgm:prSet presAssocID="{38CEDB57-7D29-4D21-8203-7F6E44EA777E}" presName="connectorText" presStyleLbl="sibTrans2D1" presStyleIdx="3" presStyleCnt="4"/>
      <dgm:spPr/>
    </dgm:pt>
    <dgm:pt modelId="{A7280906-DE55-492D-B5CB-040475BA6CF7}" type="pres">
      <dgm:prSet presAssocID="{0CD145DC-1283-47D9-9842-9F28D9292403}" presName="node" presStyleLbl="node1" presStyleIdx="4" presStyleCnt="5">
        <dgm:presLayoutVars>
          <dgm:bulletEnabled val="1"/>
        </dgm:presLayoutVars>
      </dgm:prSet>
      <dgm:spPr/>
    </dgm:pt>
  </dgm:ptLst>
  <dgm:cxnLst>
    <dgm:cxn modelId="{B6B69A0E-B6EF-4FC1-8234-0DFD33F69BE8}" type="presOf" srcId="{6300F33D-AE15-417F-8922-C2991075A116}" destId="{98B97CCD-AFF1-49BB-8170-C62165E0F732}" srcOrd="0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27961724-6BEC-4AA7-B300-4EB417AA82EE}" type="presOf" srcId="{FDBF41EA-DF9A-4A44-9AAC-097517E2463F}" destId="{2DC0BE8A-A50D-459F-8803-8F629D24FD59}" srcOrd="0" destOrd="0" presId="urn:microsoft.com/office/officeart/2005/8/layout/process1"/>
    <dgm:cxn modelId="{E2033E65-D8C7-419A-90F7-4532285FF5D3}" type="presOf" srcId="{676B2E30-39F0-4B19-80A5-947E41665008}" destId="{C1D3A877-193E-433E-996E-DE3797C7F529}" srcOrd="0" destOrd="0" presId="urn:microsoft.com/office/officeart/2005/8/layout/process1"/>
    <dgm:cxn modelId="{C155546D-4309-48E5-A2CA-105D269051D4}" type="presOf" srcId="{370CD1F3-97D6-4969-AD3D-CC35B3420198}" destId="{BFE2A48B-6BE2-48B5-85BD-EFA88010AC56}" srcOrd="1" destOrd="0" presId="urn:microsoft.com/office/officeart/2005/8/layout/process1"/>
    <dgm:cxn modelId="{B3350451-D7A6-4C76-A727-36A810244ABE}" type="presOf" srcId="{6300F33D-AE15-417F-8922-C2991075A116}" destId="{052C7B0B-AC64-435F-9087-F76A8F81AD70}" srcOrd="1" destOrd="0" presId="urn:microsoft.com/office/officeart/2005/8/layout/process1"/>
    <dgm:cxn modelId="{F4A7C451-B13D-4BB5-A2B4-C0762282B8B2}" type="presOf" srcId="{38CEDB57-7D29-4D21-8203-7F6E44EA777E}" destId="{2C8919B2-9A29-4B7C-B580-1CADFBED59E0}" srcOrd="0" destOrd="0" presId="urn:microsoft.com/office/officeart/2005/8/layout/process1"/>
    <dgm:cxn modelId="{D045775A-8713-42B2-B02D-37D2078B4755}" srcId="{A5E483C9-A3BD-4F9A-8F9F-CDFA80B74485}" destId="{2684763D-B7AD-42C8-8B98-884819581026}" srcOrd="2" destOrd="0" parTransId="{C378E5D0-706C-40B1-875E-284805739B40}" sibTransId="{370CD1F3-97D6-4969-AD3D-CC35B3420198}"/>
    <dgm:cxn modelId="{8D2E8B5A-6F08-4337-8277-E183FCC2E3FD}" srcId="{A5E483C9-A3BD-4F9A-8F9F-CDFA80B74485}" destId="{3A2CE8DF-123E-43D2-99F9-012836600209}" srcOrd="3" destOrd="0" parTransId="{8F4A4DFA-E902-4F63-9C66-7A5222C9C171}" sibTransId="{38CEDB57-7D29-4D21-8203-7F6E44EA777E}"/>
    <dgm:cxn modelId="{555C8181-422E-4293-A5B2-29CF411103B9}" srcId="{A5E483C9-A3BD-4F9A-8F9F-CDFA80B74485}" destId="{0CD145DC-1283-47D9-9842-9F28D9292403}" srcOrd="4" destOrd="0" parTransId="{0D9B67D3-2181-406C-92D3-DC1D56CD0CD8}" sibTransId="{8BFBDCF5-5907-42CD-A174-33BEF20C4F6E}"/>
    <dgm:cxn modelId="{E15DA78B-CBF6-4892-A8AE-B82C25A33A4E}" type="presOf" srcId="{38CEDB57-7D29-4D21-8203-7F6E44EA777E}" destId="{08B094E6-470A-458C-BDCC-A0626256CFD5}" srcOrd="1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B5B8D5A1-F40A-428B-86FE-390D4F09EEA1}" type="presOf" srcId="{0CD145DC-1283-47D9-9842-9F28D9292403}" destId="{A7280906-DE55-492D-B5CB-040475BA6CF7}" srcOrd="0" destOrd="0" presId="urn:microsoft.com/office/officeart/2005/8/layout/process1"/>
    <dgm:cxn modelId="{D8114CA4-29BC-4119-963A-380A4A08D680}" type="presOf" srcId="{5A7B8353-D55C-40BC-AFA9-4101E69F0AAC}" destId="{44BA6F07-9809-453E-B5B3-AB636F82DB9E}" srcOrd="0" destOrd="0" presId="urn:microsoft.com/office/officeart/2005/8/layout/process1"/>
    <dgm:cxn modelId="{979FF0AE-5D41-4288-9EBA-0E0F853E3015}" type="presOf" srcId="{A5E483C9-A3BD-4F9A-8F9F-CDFA80B74485}" destId="{B450C243-F3FF-4B55-BCF1-0CE4D57F4091}" srcOrd="0" destOrd="0" presId="urn:microsoft.com/office/officeart/2005/8/layout/process1"/>
    <dgm:cxn modelId="{998F5EC4-B940-4502-9031-8722806C3173}" type="presOf" srcId="{3A2CE8DF-123E-43D2-99F9-012836600209}" destId="{75494D80-AAE1-44AB-A5A1-D4E336C9A241}" srcOrd="0" destOrd="0" presId="urn:microsoft.com/office/officeart/2005/8/layout/process1"/>
    <dgm:cxn modelId="{FF10A7D9-C07B-4326-AE11-BF5537FDB27E}" type="presOf" srcId="{370CD1F3-97D6-4969-AD3D-CC35B3420198}" destId="{4C28BE01-289E-4DB1-8B74-4F0C1045C683}" srcOrd="0" destOrd="0" presId="urn:microsoft.com/office/officeart/2005/8/layout/process1"/>
    <dgm:cxn modelId="{2C1AFEE6-8F9E-421F-92F8-A1554A2C706B}" type="presOf" srcId="{5A7B8353-D55C-40BC-AFA9-4101E69F0AAC}" destId="{99AE6907-DE4A-4A2A-9F71-3AA51CC83CB9}" srcOrd="1" destOrd="0" presId="urn:microsoft.com/office/officeart/2005/8/layout/process1"/>
    <dgm:cxn modelId="{BA6DA1FB-608D-4D69-8CBA-50D764E4A8BA}" type="presOf" srcId="{2684763D-B7AD-42C8-8B98-884819581026}" destId="{E0C570FE-9914-4A6D-9031-C7F5D06CA4B6}" srcOrd="0" destOrd="0" presId="urn:microsoft.com/office/officeart/2005/8/layout/process1"/>
    <dgm:cxn modelId="{BBD253F5-1EF1-4469-BE08-939AA613D0D7}" type="presParOf" srcId="{B450C243-F3FF-4B55-BCF1-0CE4D57F4091}" destId="{2DC0BE8A-A50D-459F-8803-8F629D24FD59}" srcOrd="0" destOrd="0" presId="urn:microsoft.com/office/officeart/2005/8/layout/process1"/>
    <dgm:cxn modelId="{852B4F3F-C458-4A84-83B2-ED9A09C0378D}" type="presParOf" srcId="{B450C243-F3FF-4B55-BCF1-0CE4D57F4091}" destId="{44BA6F07-9809-453E-B5B3-AB636F82DB9E}" srcOrd="1" destOrd="0" presId="urn:microsoft.com/office/officeart/2005/8/layout/process1"/>
    <dgm:cxn modelId="{8ABC4375-C393-43C2-866A-6AAB9CDA8669}" type="presParOf" srcId="{44BA6F07-9809-453E-B5B3-AB636F82DB9E}" destId="{99AE6907-DE4A-4A2A-9F71-3AA51CC83CB9}" srcOrd="0" destOrd="0" presId="urn:microsoft.com/office/officeart/2005/8/layout/process1"/>
    <dgm:cxn modelId="{48AA612B-EBFF-44E4-B50C-216CA27865A1}" type="presParOf" srcId="{B450C243-F3FF-4B55-BCF1-0CE4D57F4091}" destId="{C1D3A877-193E-433E-996E-DE3797C7F529}" srcOrd="2" destOrd="0" presId="urn:microsoft.com/office/officeart/2005/8/layout/process1"/>
    <dgm:cxn modelId="{4D7CD39C-0BE1-4E8C-AC63-E7372219956E}" type="presParOf" srcId="{B450C243-F3FF-4B55-BCF1-0CE4D57F4091}" destId="{98B97CCD-AFF1-49BB-8170-C62165E0F732}" srcOrd="3" destOrd="0" presId="urn:microsoft.com/office/officeart/2005/8/layout/process1"/>
    <dgm:cxn modelId="{DB6A4D1D-B606-4B23-BD09-B1C345C237EC}" type="presParOf" srcId="{98B97CCD-AFF1-49BB-8170-C62165E0F732}" destId="{052C7B0B-AC64-435F-9087-F76A8F81AD70}" srcOrd="0" destOrd="0" presId="urn:microsoft.com/office/officeart/2005/8/layout/process1"/>
    <dgm:cxn modelId="{E9A8A388-F56A-4B57-B0D0-2E1363F5ACDD}" type="presParOf" srcId="{B450C243-F3FF-4B55-BCF1-0CE4D57F4091}" destId="{E0C570FE-9914-4A6D-9031-C7F5D06CA4B6}" srcOrd="4" destOrd="0" presId="urn:microsoft.com/office/officeart/2005/8/layout/process1"/>
    <dgm:cxn modelId="{DF31FBF4-F348-4BDE-B49D-C4C88F8CAD4D}" type="presParOf" srcId="{B450C243-F3FF-4B55-BCF1-0CE4D57F4091}" destId="{4C28BE01-289E-4DB1-8B74-4F0C1045C683}" srcOrd="5" destOrd="0" presId="urn:microsoft.com/office/officeart/2005/8/layout/process1"/>
    <dgm:cxn modelId="{3CC1EF30-C565-4EA6-B496-FBA458BAB993}" type="presParOf" srcId="{4C28BE01-289E-4DB1-8B74-4F0C1045C683}" destId="{BFE2A48B-6BE2-48B5-85BD-EFA88010AC56}" srcOrd="0" destOrd="0" presId="urn:microsoft.com/office/officeart/2005/8/layout/process1"/>
    <dgm:cxn modelId="{95A2AD6E-95D1-473B-AB79-25507B9C339E}" type="presParOf" srcId="{B450C243-F3FF-4B55-BCF1-0CE4D57F4091}" destId="{75494D80-AAE1-44AB-A5A1-D4E336C9A241}" srcOrd="6" destOrd="0" presId="urn:microsoft.com/office/officeart/2005/8/layout/process1"/>
    <dgm:cxn modelId="{E64323D9-6355-4640-BA40-0C0DA9A2A0FA}" type="presParOf" srcId="{B450C243-F3FF-4B55-BCF1-0CE4D57F4091}" destId="{2C8919B2-9A29-4B7C-B580-1CADFBED59E0}" srcOrd="7" destOrd="0" presId="urn:microsoft.com/office/officeart/2005/8/layout/process1"/>
    <dgm:cxn modelId="{70D812CB-3EE7-4B6E-B076-A7B97D8DDF21}" type="presParOf" srcId="{2C8919B2-9A29-4B7C-B580-1CADFBED59E0}" destId="{08B094E6-470A-458C-BDCC-A0626256CFD5}" srcOrd="0" destOrd="0" presId="urn:microsoft.com/office/officeart/2005/8/layout/process1"/>
    <dgm:cxn modelId="{ADAC7BE7-9B99-4419-8B76-165CC41C04F5}" type="presParOf" srcId="{B450C243-F3FF-4B55-BCF1-0CE4D57F4091}" destId="{A7280906-DE55-492D-B5CB-040475BA6CF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7D9ACD-0388-4779-BC97-66DFE131DEAC}" type="doc">
      <dgm:prSet loTypeId="urn:microsoft.com/office/officeart/2005/8/layout/matrix1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7C5F8FA-9FB2-4523-86E5-1504EA61073A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Types of Correlation</a:t>
          </a:r>
        </a:p>
      </dgm:t>
    </dgm:pt>
    <dgm:pt modelId="{3085BA91-88A4-4646-AB58-511C43C4013E}" type="parTrans" cxnId="{357012B7-1607-429E-A352-C73E50218EAA}">
      <dgm:prSet/>
      <dgm:spPr/>
      <dgm:t>
        <a:bodyPr/>
        <a:lstStyle/>
        <a:p>
          <a:endParaRPr lang="en-US"/>
        </a:p>
      </dgm:t>
    </dgm:pt>
    <dgm:pt modelId="{F45C802A-31AB-4A46-8C81-028271EEF26E}" type="sibTrans" cxnId="{357012B7-1607-429E-A352-C73E50218EAA}">
      <dgm:prSet/>
      <dgm:spPr/>
      <dgm:t>
        <a:bodyPr/>
        <a:lstStyle/>
        <a:p>
          <a:endParaRPr lang="en-US"/>
        </a:p>
      </dgm:t>
    </dgm:pt>
    <dgm:pt modelId="{F5604BF3-6D2D-4293-A335-33B11BA6EE63}">
      <dgm:prSet phldrT="[Text]" custT="1"/>
      <dgm:spPr/>
      <dgm:t>
        <a:bodyPr/>
        <a:lstStyle/>
        <a:p>
          <a:r>
            <a:rPr lang="en-US" sz="4000" b="1" dirty="0"/>
            <a:t>Positive</a:t>
          </a:r>
        </a:p>
        <a:p>
          <a:r>
            <a:rPr lang="en-US" sz="4000" b="1" dirty="0"/>
            <a:t>Correlation</a:t>
          </a:r>
        </a:p>
      </dgm:t>
    </dgm:pt>
    <dgm:pt modelId="{A7F4C86F-93DC-4FC2-B5BB-B7BF44FEE74F}" type="parTrans" cxnId="{4CC31D84-1BF1-446C-BC0D-07E2A8908A8D}">
      <dgm:prSet/>
      <dgm:spPr/>
      <dgm:t>
        <a:bodyPr/>
        <a:lstStyle/>
        <a:p>
          <a:endParaRPr lang="en-US"/>
        </a:p>
      </dgm:t>
    </dgm:pt>
    <dgm:pt modelId="{F87C5D3D-83CD-4130-84BE-9476A6842CD1}" type="sibTrans" cxnId="{4CC31D84-1BF1-446C-BC0D-07E2A8908A8D}">
      <dgm:prSet/>
      <dgm:spPr/>
      <dgm:t>
        <a:bodyPr/>
        <a:lstStyle/>
        <a:p>
          <a:endParaRPr lang="en-US"/>
        </a:p>
      </dgm:t>
    </dgm:pt>
    <dgm:pt modelId="{7153397F-C690-4913-8082-75FA4E53433F}">
      <dgm:prSet phldrT="[Text]" custT="1"/>
      <dgm:spPr/>
      <dgm:t>
        <a:bodyPr/>
        <a:lstStyle/>
        <a:p>
          <a:r>
            <a:rPr lang="en-US" sz="4000" b="1" dirty="0"/>
            <a:t>Negative</a:t>
          </a:r>
        </a:p>
        <a:p>
          <a:r>
            <a:rPr lang="en-US" sz="4000" b="1" dirty="0"/>
            <a:t>Correlation</a:t>
          </a:r>
        </a:p>
      </dgm:t>
    </dgm:pt>
    <dgm:pt modelId="{A07F1A5D-E2DB-4BB0-B0FF-081D095EDFC8}" type="parTrans" cxnId="{9953E587-935D-4052-B27E-6678DBF37617}">
      <dgm:prSet/>
      <dgm:spPr/>
      <dgm:t>
        <a:bodyPr/>
        <a:lstStyle/>
        <a:p>
          <a:endParaRPr lang="en-US"/>
        </a:p>
      </dgm:t>
    </dgm:pt>
    <dgm:pt modelId="{8B032657-2F9B-443C-8D52-1719B1865CE5}" type="sibTrans" cxnId="{9953E587-935D-4052-B27E-6678DBF37617}">
      <dgm:prSet/>
      <dgm:spPr/>
      <dgm:t>
        <a:bodyPr/>
        <a:lstStyle/>
        <a:p>
          <a:endParaRPr lang="en-US"/>
        </a:p>
      </dgm:t>
    </dgm:pt>
    <dgm:pt modelId="{A111E78A-188D-4066-B41E-7AFBD1921AAE}">
      <dgm:prSet phldrT="[Text]" custT="1"/>
      <dgm:spPr/>
      <dgm:t>
        <a:bodyPr/>
        <a:lstStyle/>
        <a:p>
          <a:r>
            <a:rPr lang="en-US" sz="4000" b="1"/>
            <a:t>Linear</a:t>
          </a:r>
        </a:p>
        <a:p>
          <a:r>
            <a:rPr lang="en-US" sz="4000" b="1"/>
            <a:t>Correlation</a:t>
          </a:r>
          <a:endParaRPr lang="en-US" sz="4000" b="1" dirty="0"/>
        </a:p>
      </dgm:t>
    </dgm:pt>
    <dgm:pt modelId="{BA2D0DE9-D064-4287-9416-9633D64CEEBD}" type="parTrans" cxnId="{A840260E-4DC2-401B-B34B-B8036AEAE40A}">
      <dgm:prSet/>
      <dgm:spPr/>
      <dgm:t>
        <a:bodyPr/>
        <a:lstStyle/>
        <a:p>
          <a:endParaRPr lang="en-US"/>
        </a:p>
      </dgm:t>
    </dgm:pt>
    <dgm:pt modelId="{CF84A5A4-B857-4609-88EF-EA941BC18791}" type="sibTrans" cxnId="{A840260E-4DC2-401B-B34B-B8036AEAE40A}">
      <dgm:prSet/>
      <dgm:spPr/>
      <dgm:t>
        <a:bodyPr/>
        <a:lstStyle/>
        <a:p>
          <a:endParaRPr lang="en-US"/>
        </a:p>
      </dgm:t>
    </dgm:pt>
    <dgm:pt modelId="{0A4FBFA6-A5C1-4E55-9DE5-60B02C308E69}">
      <dgm:prSet phldrT="[Text]" custT="1"/>
      <dgm:spPr/>
      <dgm:t>
        <a:bodyPr/>
        <a:lstStyle/>
        <a:p>
          <a:r>
            <a:rPr lang="en-US" sz="4000" b="1" dirty="0"/>
            <a:t>Nonlinear </a:t>
          </a:r>
        </a:p>
        <a:p>
          <a:r>
            <a:rPr lang="en-US" sz="4000" b="1" dirty="0"/>
            <a:t>Correlation</a:t>
          </a:r>
        </a:p>
      </dgm:t>
    </dgm:pt>
    <dgm:pt modelId="{2A8FD7B8-AB92-4E4E-9EF0-B8B20199D074}" type="parTrans" cxnId="{C78E9358-13D6-499C-8B8F-F5CD7EF90F36}">
      <dgm:prSet/>
      <dgm:spPr/>
      <dgm:t>
        <a:bodyPr/>
        <a:lstStyle/>
        <a:p>
          <a:endParaRPr lang="en-US"/>
        </a:p>
      </dgm:t>
    </dgm:pt>
    <dgm:pt modelId="{AEBE468D-DE37-428B-91EB-02125466D965}" type="sibTrans" cxnId="{C78E9358-13D6-499C-8B8F-F5CD7EF90F36}">
      <dgm:prSet/>
      <dgm:spPr/>
      <dgm:t>
        <a:bodyPr/>
        <a:lstStyle/>
        <a:p>
          <a:endParaRPr lang="en-US"/>
        </a:p>
      </dgm:t>
    </dgm:pt>
    <dgm:pt modelId="{6EAF3E92-B2FE-4DB5-83AD-348F186C1529}" type="pres">
      <dgm:prSet presAssocID="{B97D9ACD-0388-4779-BC97-66DFE131DEA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6645247-1DC4-4A1D-8BF4-20FFA4429C61}" type="pres">
      <dgm:prSet presAssocID="{B97D9ACD-0388-4779-BC97-66DFE131DEAC}" presName="matrix" presStyleCnt="0"/>
      <dgm:spPr/>
    </dgm:pt>
    <dgm:pt modelId="{519CA935-CE76-4A66-AF37-5C242712231E}" type="pres">
      <dgm:prSet presAssocID="{B97D9ACD-0388-4779-BC97-66DFE131DEAC}" presName="tile1" presStyleLbl="node1" presStyleIdx="0" presStyleCnt="4"/>
      <dgm:spPr/>
    </dgm:pt>
    <dgm:pt modelId="{41D02199-EAA1-4341-B773-1730D7934E73}" type="pres">
      <dgm:prSet presAssocID="{B97D9ACD-0388-4779-BC97-66DFE131DEA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BA80FDA-357D-4628-B28C-52B661E0995A}" type="pres">
      <dgm:prSet presAssocID="{B97D9ACD-0388-4779-BC97-66DFE131DEAC}" presName="tile2" presStyleLbl="node1" presStyleIdx="1" presStyleCnt="4"/>
      <dgm:spPr/>
    </dgm:pt>
    <dgm:pt modelId="{296AE907-E010-4FE7-9C03-39B4E44600D7}" type="pres">
      <dgm:prSet presAssocID="{B97D9ACD-0388-4779-BC97-66DFE131DEA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CA5AEA3-27E8-4182-B68A-D33BC036ED01}" type="pres">
      <dgm:prSet presAssocID="{B97D9ACD-0388-4779-BC97-66DFE131DEAC}" presName="tile3" presStyleLbl="node1" presStyleIdx="2" presStyleCnt="4"/>
      <dgm:spPr/>
    </dgm:pt>
    <dgm:pt modelId="{559A1BF5-B048-4032-A4A3-177FD54C2241}" type="pres">
      <dgm:prSet presAssocID="{B97D9ACD-0388-4779-BC97-66DFE131DEA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DEB3F9F-FADC-4A4D-9DD5-F897C6AF6370}" type="pres">
      <dgm:prSet presAssocID="{B97D9ACD-0388-4779-BC97-66DFE131DEAC}" presName="tile4" presStyleLbl="node1" presStyleIdx="3" presStyleCnt="4"/>
      <dgm:spPr/>
    </dgm:pt>
    <dgm:pt modelId="{AE0A86D2-0290-43EE-9849-A1730A158839}" type="pres">
      <dgm:prSet presAssocID="{B97D9ACD-0388-4779-BC97-66DFE131DEA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BC15D81-A538-484D-945C-D714018D5448}" type="pres">
      <dgm:prSet presAssocID="{B97D9ACD-0388-4779-BC97-66DFE131DEAC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A840260E-4DC2-401B-B34B-B8036AEAE40A}" srcId="{E7C5F8FA-9FB2-4523-86E5-1504EA61073A}" destId="{A111E78A-188D-4066-B41E-7AFBD1921AAE}" srcOrd="2" destOrd="0" parTransId="{BA2D0DE9-D064-4287-9416-9633D64CEEBD}" sibTransId="{CF84A5A4-B857-4609-88EF-EA941BC18791}"/>
    <dgm:cxn modelId="{5DD95214-775D-49D3-8476-C03DD48730ED}" type="presOf" srcId="{F5604BF3-6D2D-4293-A335-33B11BA6EE63}" destId="{519CA935-CE76-4A66-AF37-5C242712231E}" srcOrd="0" destOrd="0" presId="urn:microsoft.com/office/officeart/2005/8/layout/matrix1"/>
    <dgm:cxn modelId="{2F79763A-256B-4440-82BA-F05F387EEAB6}" type="presOf" srcId="{E7C5F8FA-9FB2-4523-86E5-1504EA61073A}" destId="{0BC15D81-A538-484D-945C-D714018D5448}" srcOrd="0" destOrd="0" presId="urn:microsoft.com/office/officeart/2005/8/layout/matrix1"/>
    <dgm:cxn modelId="{C78E9358-13D6-499C-8B8F-F5CD7EF90F36}" srcId="{E7C5F8FA-9FB2-4523-86E5-1504EA61073A}" destId="{0A4FBFA6-A5C1-4E55-9DE5-60B02C308E69}" srcOrd="3" destOrd="0" parTransId="{2A8FD7B8-AB92-4E4E-9EF0-B8B20199D074}" sibTransId="{AEBE468D-DE37-428B-91EB-02125466D965}"/>
    <dgm:cxn modelId="{47D9B178-0321-46C2-9FF2-2027B6FA8CC1}" type="presOf" srcId="{0A4FBFA6-A5C1-4E55-9DE5-60B02C308E69}" destId="{FDEB3F9F-FADC-4A4D-9DD5-F897C6AF6370}" srcOrd="0" destOrd="0" presId="urn:microsoft.com/office/officeart/2005/8/layout/matrix1"/>
    <dgm:cxn modelId="{103B8580-7228-4F1A-B074-EA1465BA5EFE}" type="presOf" srcId="{A111E78A-188D-4066-B41E-7AFBD1921AAE}" destId="{8CA5AEA3-27E8-4182-B68A-D33BC036ED01}" srcOrd="0" destOrd="0" presId="urn:microsoft.com/office/officeart/2005/8/layout/matrix1"/>
    <dgm:cxn modelId="{4CC31D84-1BF1-446C-BC0D-07E2A8908A8D}" srcId="{E7C5F8FA-9FB2-4523-86E5-1504EA61073A}" destId="{F5604BF3-6D2D-4293-A335-33B11BA6EE63}" srcOrd="0" destOrd="0" parTransId="{A7F4C86F-93DC-4FC2-B5BB-B7BF44FEE74F}" sibTransId="{F87C5D3D-83CD-4130-84BE-9476A6842CD1}"/>
    <dgm:cxn modelId="{9953E587-935D-4052-B27E-6678DBF37617}" srcId="{E7C5F8FA-9FB2-4523-86E5-1504EA61073A}" destId="{7153397F-C690-4913-8082-75FA4E53433F}" srcOrd="1" destOrd="0" parTransId="{A07F1A5D-E2DB-4BB0-B0FF-081D095EDFC8}" sibTransId="{8B032657-2F9B-443C-8D52-1719B1865CE5}"/>
    <dgm:cxn modelId="{C82776AB-7107-4CD5-9F94-59859F1063A9}" type="presOf" srcId="{F5604BF3-6D2D-4293-A335-33B11BA6EE63}" destId="{41D02199-EAA1-4341-B773-1730D7934E73}" srcOrd="1" destOrd="0" presId="urn:microsoft.com/office/officeart/2005/8/layout/matrix1"/>
    <dgm:cxn modelId="{919DC5B3-9663-4A91-9699-D85A9B9566EF}" type="presOf" srcId="{7153397F-C690-4913-8082-75FA4E53433F}" destId="{8BA80FDA-357D-4628-B28C-52B661E0995A}" srcOrd="0" destOrd="0" presId="urn:microsoft.com/office/officeart/2005/8/layout/matrix1"/>
    <dgm:cxn modelId="{357012B7-1607-429E-A352-C73E50218EAA}" srcId="{B97D9ACD-0388-4779-BC97-66DFE131DEAC}" destId="{E7C5F8FA-9FB2-4523-86E5-1504EA61073A}" srcOrd="0" destOrd="0" parTransId="{3085BA91-88A4-4646-AB58-511C43C4013E}" sibTransId="{F45C802A-31AB-4A46-8C81-028271EEF26E}"/>
    <dgm:cxn modelId="{043ECACF-4F43-4AA7-BBB0-1E855725871F}" type="presOf" srcId="{B97D9ACD-0388-4779-BC97-66DFE131DEAC}" destId="{6EAF3E92-B2FE-4DB5-83AD-348F186C1529}" srcOrd="0" destOrd="0" presId="urn:microsoft.com/office/officeart/2005/8/layout/matrix1"/>
    <dgm:cxn modelId="{AC7931DF-D72D-41BF-9183-68843A230F81}" type="presOf" srcId="{A111E78A-188D-4066-B41E-7AFBD1921AAE}" destId="{559A1BF5-B048-4032-A4A3-177FD54C2241}" srcOrd="1" destOrd="0" presId="urn:microsoft.com/office/officeart/2005/8/layout/matrix1"/>
    <dgm:cxn modelId="{08FC28E0-7CC7-4B27-9240-1E401A324B5A}" type="presOf" srcId="{0A4FBFA6-A5C1-4E55-9DE5-60B02C308E69}" destId="{AE0A86D2-0290-43EE-9849-A1730A158839}" srcOrd="1" destOrd="0" presId="urn:microsoft.com/office/officeart/2005/8/layout/matrix1"/>
    <dgm:cxn modelId="{9BD1E4F7-C2D0-470B-936B-6CDCF86E39C7}" type="presOf" srcId="{7153397F-C690-4913-8082-75FA4E53433F}" destId="{296AE907-E010-4FE7-9C03-39B4E44600D7}" srcOrd="1" destOrd="0" presId="urn:microsoft.com/office/officeart/2005/8/layout/matrix1"/>
    <dgm:cxn modelId="{8C95A4BA-85DD-44B2-87DF-9532B62D69F6}" type="presParOf" srcId="{6EAF3E92-B2FE-4DB5-83AD-348F186C1529}" destId="{F6645247-1DC4-4A1D-8BF4-20FFA4429C61}" srcOrd="0" destOrd="0" presId="urn:microsoft.com/office/officeart/2005/8/layout/matrix1"/>
    <dgm:cxn modelId="{870595FF-9C7C-4414-8CF6-134E4CEE490F}" type="presParOf" srcId="{F6645247-1DC4-4A1D-8BF4-20FFA4429C61}" destId="{519CA935-CE76-4A66-AF37-5C242712231E}" srcOrd="0" destOrd="0" presId="urn:microsoft.com/office/officeart/2005/8/layout/matrix1"/>
    <dgm:cxn modelId="{6F4CF8F7-3BBF-444D-B25F-9D036F94A5D7}" type="presParOf" srcId="{F6645247-1DC4-4A1D-8BF4-20FFA4429C61}" destId="{41D02199-EAA1-4341-B773-1730D7934E73}" srcOrd="1" destOrd="0" presId="urn:microsoft.com/office/officeart/2005/8/layout/matrix1"/>
    <dgm:cxn modelId="{2C3C89D2-6FD2-49E2-B9FA-2C73B4C8CAD1}" type="presParOf" srcId="{F6645247-1DC4-4A1D-8BF4-20FFA4429C61}" destId="{8BA80FDA-357D-4628-B28C-52B661E0995A}" srcOrd="2" destOrd="0" presId="urn:microsoft.com/office/officeart/2005/8/layout/matrix1"/>
    <dgm:cxn modelId="{22A63B1B-C068-4BAD-A0EC-4A5908D0940B}" type="presParOf" srcId="{F6645247-1DC4-4A1D-8BF4-20FFA4429C61}" destId="{296AE907-E010-4FE7-9C03-39B4E44600D7}" srcOrd="3" destOrd="0" presId="urn:microsoft.com/office/officeart/2005/8/layout/matrix1"/>
    <dgm:cxn modelId="{FB9242A0-6FE8-4982-9B63-8BE9315D6FB2}" type="presParOf" srcId="{F6645247-1DC4-4A1D-8BF4-20FFA4429C61}" destId="{8CA5AEA3-27E8-4182-B68A-D33BC036ED01}" srcOrd="4" destOrd="0" presId="urn:microsoft.com/office/officeart/2005/8/layout/matrix1"/>
    <dgm:cxn modelId="{ABBDBF4A-99CB-4BDC-88EE-1E397032C2CB}" type="presParOf" srcId="{F6645247-1DC4-4A1D-8BF4-20FFA4429C61}" destId="{559A1BF5-B048-4032-A4A3-177FD54C2241}" srcOrd="5" destOrd="0" presId="urn:microsoft.com/office/officeart/2005/8/layout/matrix1"/>
    <dgm:cxn modelId="{5CC14C8C-E28B-4AD4-908B-C4BFBE451C1D}" type="presParOf" srcId="{F6645247-1DC4-4A1D-8BF4-20FFA4429C61}" destId="{FDEB3F9F-FADC-4A4D-9DD5-F897C6AF6370}" srcOrd="6" destOrd="0" presId="urn:microsoft.com/office/officeart/2005/8/layout/matrix1"/>
    <dgm:cxn modelId="{148D1213-F527-44DF-9B16-8169DA73C42A}" type="presParOf" srcId="{F6645247-1DC4-4A1D-8BF4-20FFA4429C61}" destId="{AE0A86D2-0290-43EE-9849-A1730A158839}" srcOrd="7" destOrd="0" presId="urn:microsoft.com/office/officeart/2005/8/layout/matrix1"/>
    <dgm:cxn modelId="{35C658EF-9499-4A87-B7DD-CA79265BF62E}" type="presParOf" srcId="{6EAF3E92-B2FE-4DB5-83AD-348F186C1529}" destId="{0BC15D81-A538-484D-945C-D714018D544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7D9ACD-0388-4779-BC97-66DFE131DEAC}" type="doc">
      <dgm:prSet loTypeId="urn:microsoft.com/office/officeart/2005/8/layout/hierarchy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7C5F8FA-9FB2-4523-86E5-1504EA61073A}">
      <dgm:prSet phldrT="[Text]" custT="1"/>
      <dgm:spPr/>
      <dgm:t>
        <a:bodyPr/>
        <a:lstStyle/>
        <a:p>
          <a:r>
            <a:rPr lang="en-US" sz="2800" b="1" dirty="0"/>
            <a:t>Graphical Methods</a:t>
          </a:r>
          <a:endParaRPr lang="en-US" sz="2800" b="1" dirty="0">
            <a:solidFill>
              <a:srgbClr val="002060"/>
            </a:solidFill>
          </a:endParaRPr>
        </a:p>
      </dgm:t>
    </dgm:pt>
    <dgm:pt modelId="{F45C802A-31AB-4A46-8C81-028271EEF26E}" type="sibTrans" cxnId="{357012B7-1607-429E-A352-C73E50218EAA}">
      <dgm:prSet/>
      <dgm:spPr/>
      <dgm:t>
        <a:bodyPr/>
        <a:lstStyle/>
        <a:p>
          <a:endParaRPr lang="en-US"/>
        </a:p>
      </dgm:t>
    </dgm:pt>
    <dgm:pt modelId="{3085BA91-88A4-4646-AB58-511C43C4013E}" type="parTrans" cxnId="{357012B7-1607-429E-A352-C73E50218EAA}">
      <dgm:prSet/>
      <dgm:spPr/>
      <dgm:t>
        <a:bodyPr/>
        <a:lstStyle/>
        <a:p>
          <a:endParaRPr lang="en-US"/>
        </a:p>
      </dgm:t>
    </dgm:pt>
    <dgm:pt modelId="{9601DAC7-3DCD-4151-8D00-5EC93802A2BB}">
      <dgm:prSet custT="1"/>
      <dgm:spPr/>
      <dgm:t>
        <a:bodyPr/>
        <a:lstStyle/>
        <a:p>
          <a:r>
            <a:rPr lang="en-US" sz="2800" dirty="0">
              <a:solidFill>
                <a:srgbClr val="002060"/>
              </a:solidFill>
            </a:rPr>
            <a:t>Scatter Diagram</a:t>
          </a:r>
        </a:p>
      </dgm:t>
    </dgm:pt>
    <dgm:pt modelId="{F6317013-FB4D-407F-987E-6022EDBB88C6}" type="parTrans" cxnId="{3176F269-D0D6-4B56-9700-8D1D99D07852}">
      <dgm:prSet/>
      <dgm:spPr/>
      <dgm:t>
        <a:bodyPr/>
        <a:lstStyle/>
        <a:p>
          <a:endParaRPr lang="en-US" sz="2800"/>
        </a:p>
      </dgm:t>
    </dgm:pt>
    <dgm:pt modelId="{452C4524-D086-4380-9ED8-03EDDF60068A}" type="sibTrans" cxnId="{3176F269-D0D6-4B56-9700-8D1D99D07852}">
      <dgm:prSet/>
      <dgm:spPr/>
      <dgm:t>
        <a:bodyPr/>
        <a:lstStyle/>
        <a:p>
          <a:endParaRPr lang="en-US"/>
        </a:p>
      </dgm:t>
    </dgm:pt>
    <dgm:pt modelId="{EFB65559-E558-40B3-911E-FFE27B982886}">
      <dgm:prSet custT="1"/>
      <dgm:spPr/>
      <dgm:t>
        <a:bodyPr/>
        <a:lstStyle/>
        <a:p>
          <a:r>
            <a:rPr lang="en-US" sz="2800" dirty="0">
              <a:solidFill>
                <a:srgbClr val="002060"/>
              </a:solidFill>
            </a:rPr>
            <a:t>Simple Graph</a:t>
          </a:r>
        </a:p>
      </dgm:t>
    </dgm:pt>
    <dgm:pt modelId="{5066CCFE-F6C3-4AEA-982F-9CBDC701AE10}" type="parTrans" cxnId="{6FD0A521-F936-4CB9-AAD3-C599740FA186}">
      <dgm:prSet/>
      <dgm:spPr/>
      <dgm:t>
        <a:bodyPr/>
        <a:lstStyle/>
        <a:p>
          <a:endParaRPr lang="en-US" sz="2800"/>
        </a:p>
      </dgm:t>
    </dgm:pt>
    <dgm:pt modelId="{1090A9E4-5AA1-4B1B-8DFD-00F1C694D616}" type="sibTrans" cxnId="{6FD0A521-F936-4CB9-AAD3-C599740FA186}">
      <dgm:prSet/>
      <dgm:spPr/>
      <dgm:t>
        <a:bodyPr/>
        <a:lstStyle/>
        <a:p>
          <a:endParaRPr lang="en-US"/>
        </a:p>
      </dgm:t>
    </dgm:pt>
    <dgm:pt modelId="{66C8BA45-236A-4729-A091-DE92661DFD18}">
      <dgm:prSet custT="1"/>
      <dgm:spPr/>
      <dgm:t>
        <a:bodyPr/>
        <a:lstStyle/>
        <a:p>
          <a:r>
            <a:rPr lang="en-US" sz="2800" b="1" dirty="0"/>
            <a:t>Mathematical Methods</a:t>
          </a:r>
        </a:p>
      </dgm:t>
    </dgm:pt>
    <dgm:pt modelId="{02EF4E24-1DC2-4912-9EAC-874136691FA4}" type="parTrans" cxnId="{BFA72B04-1D94-420A-A9D7-2D8EB5A705AC}">
      <dgm:prSet/>
      <dgm:spPr/>
      <dgm:t>
        <a:bodyPr/>
        <a:lstStyle/>
        <a:p>
          <a:endParaRPr lang="en-US"/>
        </a:p>
      </dgm:t>
    </dgm:pt>
    <dgm:pt modelId="{AA7C9E4D-BA7E-4329-B5C6-CAE5709040D6}" type="sibTrans" cxnId="{BFA72B04-1D94-420A-A9D7-2D8EB5A705AC}">
      <dgm:prSet/>
      <dgm:spPr/>
      <dgm:t>
        <a:bodyPr/>
        <a:lstStyle/>
        <a:p>
          <a:endParaRPr lang="en-US"/>
        </a:p>
      </dgm:t>
    </dgm:pt>
    <dgm:pt modelId="{EB8C3BB8-DAE8-462E-BB56-06A7B386D245}">
      <dgm:prSet custT="1"/>
      <dgm:spPr/>
      <dgm:t>
        <a:bodyPr/>
        <a:lstStyle/>
        <a:p>
          <a:r>
            <a:rPr lang="en-US" sz="2800" dirty="0">
              <a:solidFill>
                <a:srgbClr val="002060"/>
              </a:solidFill>
            </a:rPr>
            <a:t>Karl Pearson’s coefficient of correlation</a:t>
          </a:r>
        </a:p>
      </dgm:t>
    </dgm:pt>
    <dgm:pt modelId="{A1E55977-EAAA-4560-B028-6EE0B41C8E04}" type="parTrans" cxnId="{3D9B2C40-C1C0-419A-8191-8E8B4B9C8C0E}">
      <dgm:prSet/>
      <dgm:spPr/>
      <dgm:t>
        <a:bodyPr/>
        <a:lstStyle/>
        <a:p>
          <a:endParaRPr lang="en-US" sz="2800"/>
        </a:p>
      </dgm:t>
    </dgm:pt>
    <dgm:pt modelId="{BA7B7C46-DE9F-4371-9152-FE4E8FCBB211}" type="sibTrans" cxnId="{3D9B2C40-C1C0-419A-8191-8E8B4B9C8C0E}">
      <dgm:prSet/>
      <dgm:spPr/>
      <dgm:t>
        <a:bodyPr/>
        <a:lstStyle/>
        <a:p>
          <a:endParaRPr lang="en-US"/>
        </a:p>
      </dgm:t>
    </dgm:pt>
    <dgm:pt modelId="{91E85133-5D25-4BC5-B8FA-79AA3FAA17DB}">
      <dgm:prSet custT="1"/>
      <dgm:spPr/>
      <dgm:t>
        <a:bodyPr/>
        <a:lstStyle/>
        <a:p>
          <a:r>
            <a:rPr lang="en-US" sz="2800" dirty="0">
              <a:solidFill>
                <a:srgbClr val="002060"/>
              </a:solidFill>
            </a:rPr>
            <a:t>Spearman’s coefficient of rank correlation</a:t>
          </a:r>
        </a:p>
      </dgm:t>
    </dgm:pt>
    <dgm:pt modelId="{C52E93DB-313B-4C38-BCF4-393F755FCCEC}" type="parTrans" cxnId="{F3AC309D-D8E3-4FB2-A173-03E636487ACD}">
      <dgm:prSet/>
      <dgm:spPr/>
      <dgm:t>
        <a:bodyPr/>
        <a:lstStyle/>
        <a:p>
          <a:endParaRPr lang="en-US" sz="2800"/>
        </a:p>
      </dgm:t>
    </dgm:pt>
    <dgm:pt modelId="{F155D506-291F-47C1-B9E6-B4015E533C91}" type="sibTrans" cxnId="{F3AC309D-D8E3-4FB2-A173-03E636487ACD}">
      <dgm:prSet/>
      <dgm:spPr/>
      <dgm:t>
        <a:bodyPr/>
        <a:lstStyle/>
        <a:p>
          <a:endParaRPr lang="en-US"/>
        </a:p>
      </dgm:t>
    </dgm:pt>
    <dgm:pt modelId="{42105EBD-920F-44CD-8ECF-EA8BDED7003A}" type="pres">
      <dgm:prSet presAssocID="{B97D9ACD-0388-4779-BC97-66DFE131DEA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4557B9-4B5C-4045-893B-0E38FE6DD787}" type="pres">
      <dgm:prSet presAssocID="{E7C5F8FA-9FB2-4523-86E5-1504EA61073A}" presName="root" presStyleCnt="0"/>
      <dgm:spPr/>
    </dgm:pt>
    <dgm:pt modelId="{D2A26B90-D75B-48A1-A3DD-4E0F2DA8D602}" type="pres">
      <dgm:prSet presAssocID="{E7C5F8FA-9FB2-4523-86E5-1504EA61073A}" presName="rootComposite" presStyleCnt="0"/>
      <dgm:spPr/>
    </dgm:pt>
    <dgm:pt modelId="{60BDAF43-C2BC-4584-A805-898E3C524EFA}" type="pres">
      <dgm:prSet presAssocID="{E7C5F8FA-9FB2-4523-86E5-1504EA61073A}" presName="rootText" presStyleLbl="node1" presStyleIdx="0" presStyleCnt="2" custScaleX="144337"/>
      <dgm:spPr/>
    </dgm:pt>
    <dgm:pt modelId="{F832761C-7EE6-4652-8ED9-C1AA7B31BD2F}" type="pres">
      <dgm:prSet presAssocID="{E7C5F8FA-9FB2-4523-86E5-1504EA61073A}" presName="rootConnector" presStyleLbl="node1" presStyleIdx="0" presStyleCnt="2"/>
      <dgm:spPr/>
    </dgm:pt>
    <dgm:pt modelId="{5076DCC7-0304-41ED-82FE-11B58742C072}" type="pres">
      <dgm:prSet presAssocID="{E7C5F8FA-9FB2-4523-86E5-1504EA61073A}" presName="childShape" presStyleCnt="0"/>
      <dgm:spPr/>
    </dgm:pt>
    <dgm:pt modelId="{5C1F0B61-3FA8-4E5C-92FE-0E8A5C22B68A}" type="pres">
      <dgm:prSet presAssocID="{F6317013-FB4D-407F-987E-6022EDBB88C6}" presName="Name13" presStyleLbl="parChTrans1D2" presStyleIdx="0" presStyleCnt="4"/>
      <dgm:spPr/>
    </dgm:pt>
    <dgm:pt modelId="{D7C8D00F-40F1-4546-B59C-D1F7CCA30E1C}" type="pres">
      <dgm:prSet presAssocID="{9601DAC7-3DCD-4151-8D00-5EC93802A2BB}" presName="childText" presStyleLbl="bgAcc1" presStyleIdx="0" presStyleCnt="4" custScaleX="133356">
        <dgm:presLayoutVars>
          <dgm:bulletEnabled val="1"/>
        </dgm:presLayoutVars>
      </dgm:prSet>
      <dgm:spPr/>
    </dgm:pt>
    <dgm:pt modelId="{C8B48EB4-2325-4417-A77B-F8C10228D87F}" type="pres">
      <dgm:prSet presAssocID="{5066CCFE-F6C3-4AEA-982F-9CBDC701AE10}" presName="Name13" presStyleLbl="parChTrans1D2" presStyleIdx="1" presStyleCnt="4"/>
      <dgm:spPr/>
    </dgm:pt>
    <dgm:pt modelId="{B4FDF4C2-1961-4F55-91F2-2EDE077FB81E}" type="pres">
      <dgm:prSet presAssocID="{EFB65559-E558-40B3-911E-FFE27B982886}" presName="childText" presStyleLbl="bgAcc1" presStyleIdx="1" presStyleCnt="4" custScaleX="133356">
        <dgm:presLayoutVars>
          <dgm:bulletEnabled val="1"/>
        </dgm:presLayoutVars>
      </dgm:prSet>
      <dgm:spPr/>
    </dgm:pt>
    <dgm:pt modelId="{E4863F7A-BDE4-4FE5-9181-4F63020C065C}" type="pres">
      <dgm:prSet presAssocID="{66C8BA45-236A-4729-A091-DE92661DFD18}" presName="root" presStyleCnt="0"/>
      <dgm:spPr/>
    </dgm:pt>
    <dgm:pt modelId="{9C90E569-CE8D-4A10-AB9F-D7EAAC1F0EEA}" type="pres">
      <dgm:prSet presAssocID="{66C8BA45-236A-4729-A091-DE92661DFD18}" presName="rootComposite" presStyleCnt="0"/>
      <dgm:spPr/>
    </dgm:pt>
    <dgm:pt modelId="{C66D18FF-A13D-4755-B587-FCA3B65D7FFD}" type="pres">
      <dgm:prSet presAssocID="{66C8BA45-236A-4729-A091-DE92661DFD18}" presName="rootText" presStyleLbl="node1" presStyleIdx="1" presStyleCnt="2" custScaleX="144337"/>
      <dgm:spPr/>
    </dgm:pt>
    <dgm:pt modelId="{8ED74507-AEA6-464A-A935-EFDBAC8A5C33}" type="pres">
      <dgm:prSet presAssocID="{66C8BA45-236A-4729-A091-DE92661DFD18}" presName="rootConnector" presStyleLbl="node1" presStyleIdx="1" presStyleCnt="2"/>
      <dgm:spPr/>
    </dgm:pt>
    <dgm:pt modelId="{0E65326A-E086-4DF3-87AD-9B38A767CDFA}" type="pres">
      <dgm:prSet presAssocID="{66C8BA45-236A-4729-A091-DE92661DFD18}" presName="childShape" presStyleCnt="0"/>
      <dgm:spPr/>
    </dgm:pt>
    <dgm:pt modelId="{B1F16C50-A37D-41CE-A4C8-80C2921B2983}" type="pres">
      <dgm:prSet presAssocID="{A1E55977-EAAA-4560-B028-6EE0B41C8E04}" presName="Name13" presStyleLbl="parChTrans1D2" presStyleIdx="2" presStyleCnt="4"/>
      <dgm:spPr/>
    </dgm:pt>
    <dgm:pt modelId="{3381AB4C-B4DC-45FB-8458-2EFD6908FE26}" type="pres">
      <dgm:prSet presAssocID="{EB8C3BB8-DAE8-462E-BB56-06A7B386D245}" presName="childText" presStyleLbl="bgAcc1" presStyleIdx="2" presStyleCnt="4" custScaleX="329919">
        <dgm:presLayoutVars>
          <dgm:bulletEnabled val="1"/>
        </dgm:presLayoutVars>
      </dgm:prSet>
      <dgm:spPr/>
    </dgm:pt>
    <dgm:pt modelId="{0E06BE20-C642-4825-B135-C90D7B8F433B}" type="pres">
      <dgm:prSet presAssocID="{C52E93DB-313B-4C38-BCF4-393F755FCCEC}" presName="Name13" presStyleLbl="parChTrans1D2" presStyleIdx="3" presStyleCnt="4"/>
      <dgm:spPr/>
    </dgm:pt>
    <dgm:pt modelId="{E87B2C0D-FF94-4B21-81BB-56825EE7819A}" type="pres">
      <dgm:prSet presAssocID="{91E85133-5D25-4BC5-B8FA-79AA3FAA17DB}" presName="childText" presStyleLbl="bgAcc1" presStyleIdx="3" presStyleCnt="4" custScaleX="329919">
        <dgm:presLayoutVars>
          <dgm:bulletEnabled val="1"/>
        </dgm:presLayoutVars>
      </dgm:prSet>
      <dgm:spPr/>
    </dgm:pt>
  </dgm:ptLst>
  <dgm:cxnLst>
    <dgm:cxn modelId="{BFA72B04-1D94-420A-A9D7-2D8EB5A705AC}" srcId="{B97D9ACD-0388-4779-BC97-66DFE131DEAC}" destId="{66C8BA45-236A-4729-A091-DE92661DFD18}" srcOrd="1" destOrd="0" parTransId="{02EF4E24-1DC2-4912-9EAC-874136691FA4}" sibTransId="{AA7C9E4D-BA7E-4329-B5C6-CAE5709040D6}"/>
    <dgm:cxn modelId="{8C460F15-33DB-417D-B01C-E015BA73769D}" type="presOf" srcId="{91E85133-5D25-4BC5-B8FA-79AA3FAA17DB}" destId="{E87B2C0D-FF94-4B21-81BB-56825EE7819A}" srcOrd="0" destOrd="0" presId="urn:microsoft.com/office/officeart/2005/8/layout/hierarchy3"/>
    <dgm:cxn modelId="{ABD75A1F-1B2D-4E56-AD2D-673D94A83D66}" type="presOf" srcId="{F6317013-FB4D-407F-987E-6022EDBB88C6}" destId="{5C1F0B61-3FA8-4E5C-92FE-0E8A5C22B68A}" srcOrd="0" destOrd="0" presId="urn:microsoft.com/office/officeart/2005/8/layout/hierarchy3"/>
    <dgm:cxn modelId="{6FD0A521-F936-4CB9-AAD3-C599740FA186}" srcId="{E7C5F8FA-9FB2-4523-86E5-1504EA61073A}" destId="{EFB65559-E558-40B3-911E-FFE27B982886}" srcOrd="1" destOrd="0" parTransId="{5066CCFE-F6C3-4AEA-982F-9CBDC701AE10}" sibTransId="{1090A9E4-5AA1-4B1B-8DFD-00F1C694D616}"/>
    <dgm:cxn modelId="{3D9B2C40-C1C0-419A-8191-8E8B4B9C8C0E}" srcId="{66C8BA45-236A-4729-A091-DE92661DFD18}" destId="{EB8C3BB8-DAE8-462E-BB56-06A7B386D245}" srcOrd="0" destOrd="0" parTransId="{A1E55977-EAAA-4560-B028-6EE0B41C8E04}" sibTransId="{BA7B7C46-DE9F-4371-9152-FE4E8FCBB211}"/>
    <dgm:cxn modelId="{3ABF7E5C-437D-4989-936B-7257B42A28E7}" type="presOf" srcId="{5066CCFE-F6C3-4AEA-982F-9CBDC701AE10}" destId="{C8B48EB4-2325-4417-A77B-F8C10228D87F}" srcOrd="0" destOrd="0" presId="urn:microsoft.com/office/officeart/2005/8/layout/hierarchy3"/>
    <dgm:cxn modelId="{3176F269-D0D6-4B56-9700-8D1D99D07852}" srcId="{E7C5F8FA-9FB2-4523-86E5-1504EA61073A}" destId="{9601DAC7-3DCD-4151-8D00-5EC93802A2BB}" srcOrd="0" destOrd="0" parTransId="{F6317013-FB4D-407F-987E-6022EDBB88C6}" sibTransId="{452C4524-D086-4380-9ED8-03EDDF60068A}"/>
    <dgm:cxn modelId="{3629E472-9725-4B8F-A604-33A78CEE613B}" type="presOf" srcId="{C52E93DB-313B-4C38-BCF4-393F755FCCEC}" destId="{0E06BE20-C642-4825-B135-C90D7B8F433B}" srcOrd="0" destOrd="0" presId="urn:microsoft.com/office/officeart/2005/8/layout/hierarchy3"/>
    <dgm:cxn modelId="{C4825A54-E187-43E9-830C-4E249FE5DBF3}" type="presOf" srcId="{E7C5F8FA-9FB2-4523-86E5-1504EA61073A}" destId="{F832761C-7EE6-4652-8ED9-C1AA7B31BD2F}" srcOrd="1" destOrd="0" presId="urn:microsoft.com/office/officeart/2005/8/layout/hierarchy3"/>
    <dgm:cxn modelId="{31134191-6B0F-44A3-B1F0-14F66543C768}" type="presOf" srcId="{66C8BA45-236A-4729-A091-DE92661DFD18}" destId="{C66D18FF-A13D-4755-B587-FCA3B65D7FFD}" srcOrd="0" destOrd="0" presId="urn:microsoft.com/office/officeart/2005/8/layout/hierarchy3"/>
    <dgm:cxn modelId="{F3AC309D-D8E3-4FB2-A173-03E636487ACD}" srcId="{66C8BA45-236A-4729-A091-DE92661DFD18}" destId="{91E85133-5D25-4BC5-B8FA-79AA3FAA17DB}" srcOrd="1" destOrd="0" parTransId="{C52E93DB-313B-4C38-BCF4-393F755FCCEC}" sibTransId="{F155D506-291F-47C1-B9E6-B4015E533C91}"/>
    <dgm:cxn modelId="{357012B7-1607-429E-A352-C73E50218EAA}" srcId="{B97D9ACD-0388-4779-BC97-66DFE131DEAC}" destId="{E7C5F8FA-9FB2-4523-86E5-1504EA61073A}" srcOrd="0" destOrd="0" parTransId="{3085BA91-88A4-4646-AB58-511C43C4013E}" sibTransId="{F45C802A-31AB-4A46-8C81-028271EEF26E}"/>
    <dgm:cxn modelId="{AF6BC4C2-760D-4D7C-B39D-B3C3FE03E1DD}" type="presOf" srcId="{A1E55977-EAAA-4560-B028-6EE0B41C8E04}" destId="{B1F16C50-A37D-41CE-A4C8-80C2921B2983}" srcOrd="0" destOrd="0" presId="urn:microsoft.com/office/officeart/2005/8/layout/hierarchy3"/>
    <dgm:cxn modelId="{C814BAC3-177A-4EA4-86AC-5C36D4DD5C32}" type="presOf" srcId="{EB8C3BB8-DAE8-462E-BB56-06A7B386D245}" destId="{3381AB4C-B4DC-45FB-8458-2EFD6908FE26}" srcOrd="0" destOrd="0" presId="urn:microsoft.com/office/officeart/2005/8/layout/hierarchy3"/>
    <dgm:cxn modelId="{C6F5CFC7-6EC4-47DB-A78D-01476015B3C7}" type="presOf" srcId="{9601DAC7-3DCD-4151-8D00-5EC93802A2BB}" destId="{D7C8D00F-40F1-4546-B59C-D1F7CCA30E1C}" srcOrd="0" destOrd="0" presId="urn:microsoft.com/office/officeart/2005/8/layout/hierarchy3"/>
    <dgm:cxn modelId="{82B187D4-F01D-4B34-98FE-59FD2A49FD58}" type="presOf" srcId="{66C8BA45-236A-4729-A091-DE92661DFD18}" destId="{8ED74507-AEA6-464A-A935-EFDBAC8A5C33}" srcOrd="1" destOrd="0" presId="urn:microsoft.com/office/officeart/2005/8/layout/hierarchy3"/>
    <dgm:cxn modelId="{9BD7CEDA-3314-49FA-898B-1CF6506B7331}" type="presOf" srcId="{EFB65559-E558-40B3-911E-FFE27B982886}" destId="{B4FDF4C2-1961-4F55-91F2-2EDE077FB81E}" srcOrd="0" destOrd="0" presId="urn:microsoft.com/office/officeart/2005/8/layout/hierarchy3"/>
    <dgm:cxn modelId="{34026AF9-85AD-4E46-872F-81742921EE08}" type="presOf" srcId="{B97D9ACD-0388-4779-BC97-66DFE131DEAC}" destId="{42105EBD-920F-44CD-8ECF-EA8BDED7003A}" srcOrd="0" destOrd="0" presId="urn:microsoft.com/office/officeart/2005/8/layout/hierarchy3"/>
    <dgm:cxn modelId="{DF5FE8FC-6862-41A6-A52D-D8EB1273F263}" type="presOf" srcId="{E7C5F8FA-9FB2-4523-86E5-1504EA61073A}" destId="{60BDAF43-C2BC-4584-A805-898E3C524EFA}" srcOrd="0" destOrd="0" presId="urn:microsoft.com/office/officeart/2005/8/layout/hierarchy3"/>
    <dgm:cxn modelId="{747AE600-AFE2-4335-B91B-277D582EA6A7}" type="presParOf" srcId="{42105EBD-920F-44CD-8ECF-EA8BDED7003A}" destId="{734557B9-4B5C-4045-893B-0E38FE6DD787}" srcOrd="0" destOrd="0" presId="urn:microsoft.com/office/officeart/2005/8/layout/hierarchy3"/>
    <dgm:cxn modelId="{DBE9DF82-8C6F-4BCF-8794-ECCB65752F8F}" type="presParOf" srcId="{734557B9-4B5C-4045-893B-0E38FE6DD787}" destId="{D2A26B90-D75B-48A1-A3DD-4E0F2DA8D602}" srcOrd="0" destOrd="0" presId="urn:microsoft.com/office/officeart/2005/8/layout/hierarchy3"/>
    <dgm:cxn modelId="{99C8A41E-7914-4E15-A71D-789BC7106748}" type="presParOf" srcId="{D2A26B90-D75B-48A1-A3DD-4E0F2DA8D602}" destId="{60BDAF43-C2BC-4584-A805-898E3C524EFA}" srcOrd="0" destOrd="0" presId="urn:microsoft.com/office/officeart/2005/8/layout/hierarchy3"/>
    <dgm:cxn modelId="{FA19B935-B96D-442F-952B-BF3DCE9D2F44}" type="presParOf" srcId="{D2A26B90-D75B-48A1-A3DD-4E0F2DA8D602}" destId="{F832761C-7EE6-4652-8ED9-C1AA7B31BD2F}" srcOrd="1" destOrd="0" presId="urn:microsoft.com/office/officeart/2005/8/layout/hierarchy3"/>
    <dgm:cxn modelId="{77EFA60D-9A77-4654-BA43-C81AC32C7E06}" type="presParOf" srcId="{734557B9-4B5C-4045-893B-0E38FE6DD787}" destId="{5076DCC7-0304-41ED-82FE-11B58742C072}" srcOrd="1" destOrd="0" presId="urn:microsoft.com/office/officeart/2005/8/layout/hierarchy3"/>
    <dgm:cxn modelId="{B743B566-405C-4E3E-8C4A-E943BD8B843F}" type="presParOf" srcId="{5076DCC7-0304-41ED-82FE-11B58742C072}" destId="{5C1F0B61-3FA8-4E5C-92FE-0E8A5C22B68A}" srcOrd="0" destOrd="0" presId="urn:microsoft.com/office/officeart/2005/8/layout/hierarchy3"/>
    <dgm:cxn modelId="{36CF123B-312D-4349-A161-218F89F469C0}" type="presParOf" srcId="{5076DCC7-0304-41ED-82FE-11B58742C072}" destId="{D7C8D00F-40F1-4546-B59C-D1F7CCA30E1C}" srcOrd="1" destOrd="0" presId="urn:microsoft.com/office/officeart/2005/8/layout/hierarchy3"/>
    <dgm:cxn modelId="{AC1BAF17-9CA3-4A3C-972A-9854B824C0DD}" type="presParOf" srcId="{5076DCC7-0304-41ED-82FE-11B58742C072}" destId="{C8B48EB4-2325-4417-A77B-F8C10228D87F}" srcOrd="2" destOrd="0" presId="urn:microsoft.com/office/officeart/2005/8/layout/hierarchy3"/>
    <dgm:cxn modelId="{1F30403C-FAEE-412C-A686-09F0A9334AE5}" type="presParOf" srcId="{5076DCC7-0304-41ED-82FE-11B58742C072}" destId="{B4FDF4C2-1961-4F55-91F2-2EDE077FB81E}" srcOrd="3" destOrd="0" presId="urn:microsoft.com/office/officeart/2005/8/layout/hierarchy3"/>
    <dgm:cxn modelId="{5D471F99-8A15-4899-9C7A-458A9CF2CCA9}" type="presParOf" srcId="{42105EBD-920F-44CD-8ECF-EA8BDED7003A}" destId="{E4863F7A-BDE4-4FE5-9181-4F63020C065C}" srcOrd="1" destOrd="0" presId="urn:microsoft.com/office/officeart/2005/8/layout/hierarchy3"/>
    <dgm:cxn modelId="{91AE227C-DAC4-4ADC-941C-A8A67E80CD81}" type="presParOf" srcId="{E4863F7A-BDE4-4FE5-9181-4F63020C065C}" destId="{9C90E569-CE8D-4A10-AB9F-D7EAAC1F0EEA}" srcOrd="0" destOrd="0" presId="urn:microsoft.com/office/officeart/2005/8/layout/hierarchy3"/>
    <dgm:cxn modelId="{3FB50672-9908-405C-B77A-C3B75F12269A}" type="presParOf" srcId="{9C90E569-CE8D-4A10-AB9F-D7EAAC1F0EEA}" destId="{C66D18FF-A13D-4755-B587-FCA3B65D7FFD}" srcOrd="0" destOrd="0" presId="urn:microsoft.com/office/officeart/2005/8/layout/hierarchy3"/>
    <dgm:cxn modelId="{1BCD40EE-D4EF-48C8-B4CD-CBED2F02002F}" type="presParOf" srcId="{9C90E569-CE8D-4A10-AB9F-D7EAAC1F0EEA}" destId="{8ED74507-AEA6-464A-A935-EFDBAC8A5C33}" srcOrd="1" destOrd="0" presId="urn:microsoft.com/office/officeart/2005/8/layout/hierarchy3"/>
    <dgm:cxn modelId="{39A5968A-53B5-4BB4-A883-D195B91F42F9}" type="presParOf" srcId="{E4863F7A-BDE4-4FE5-9181-4F63020C065C}" destId="{0E65326A-E086-4DF3-87AD-9B38A767CDFA}" srcOrd="1" destOrd="0" presId="urn:microsoft.com/office/officeart/2005/8/layout/hierarchy3"/>
    <dgm:cxn modelId="{10591430-A2EA-4242-8A91-83D953510E77}" type="presParOf" srcId="{0E65326A-E086-4DF3-87AD-9B38A767CDFA}" destId="{B1F16C50-A37D-41CE-A4C8-80C2921B2983}" srcOrd="0" destOrd="0" presId="urn:microsoft.com/office/officeart/2005/8/layout/hierarchy3"/>
    <dgm:cxn modelId="{451B5BFB-20BC-4F5E-8E33-52D0F493EFFC}" type="presParOf" srcId="{0E65326A-E086-4DF3-87AD-9B38A767CDFA}" destId="{3381AB4C-B4DC-45FB-8458-2EFD6908FE26}" srcOrd="1" destOrd="0" presId="urn:microsoft.com/office/officeart/2005/8/layout/hierarchy3"/>
    <dgm:cxn modelId="{1DA32FDD-6B8F-4692-89FA-6DB1CDA97D3B}" type="presParOf" srcId="{0E65326A-E086-4DF3-87AD-9B38A767CDFA}" destId="{0E06BE20-C642-4825-B135-C90D7B8F433B}" srcOrd="2" destOrd="0" presId="urn:microsoft.com/office/officeart/2005/8/layout/hierarchy3"/>
    <dgm:cxn modelId="{B4015D0E-947D-48EA-A3A4-51F97B38D0BE}" type="presParOf" srcId="{0E65326A-E086-4DF3-87AD-9B38A767CDFA}" destId="{E87B2C0D-FF94-4B21-81BB-56825EE7819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Shift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Mode</a:t>
          </a: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3600" b="1" dirty="0"/>
            <a:t>All</a:t>
          </a:r>
          <a:r>
            <a:rPr lang="en-US" sz="3600" b="1" dirty="0">
              <a:solidFill>
                <a:srgbClr val="FFFF00"/>
              </a:solidFill>
            </a:rPr>
            <a:t>(3)</a:t>
          </a: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0CD145DC-1283-47D9-9842-9F28D9292403}">
      <dgm:prSet phldrT="[Text]" custT="1"/>
      <dgm:spPr/>
      <dgm:t>
        <a:bodyPr/>
        <a:lstStyle/>
        <a:p>
          <a:r>
            <a:rPr lang="en-US" sz="3600" b="1" dirty="0"/>
            <a:t>=</a:t>
          </a:r>
        </a:p>
      </dgm:t>
    </dgm:pt>
    <dgm:pt modelId="{0D9B67D3-2181-406C-92D3-DC1D56CD0CD8}" type="par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8BFBDCF5-5907-42CD-A174-33BEF20C4F6E}" type="sibTrans" cxnId="{555C8181-422E-4293-A5B2-29CF411103B9}">
      <dgm:prSet/>
      <dgm:spPr/>
      <dgm:t>
        <a:bodyPr/>
        <a:lstStyle/>
        <a:p>
          <a:endParaRPr lang="en-US" sz="3600" b="1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85521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A7280906-DE55-492D-B5CB-040475BA6CF7}" type="pres">
      <dgm:prSet presAssocID="{0CD145DC-1283-47D9-9842-9F28D9292403}" presName="node" presStyleLbl="node1" presStyleIdx="3" presStyleCnt="4">
        <dgm:presLayoutVars>
          <dgm:bulletEnabled val="1"/>
        </dgm:presLayoutVars>
      </dgm:prSet>
      <dgm:spPr/>
    </dgm:pt>
  </dgm:ptLst>
  <dgm:cxnLst>
    <dgm:cxn modelId="{6FD72810-551D-48D1-BF9A-A8B7833F7720}" type="presOf" srcId="{38CEDB57-7D29-4D21-8203-7F6E44EA777E}" destId="{2C8919B2-9A29-4B7C-B580-1CADFBED59E0}" srcOrd="0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BB8C6A23-5BFC-4C2E-A655-0262ABDA9737}" type="presOf" srcId="{5A7B8353-D55C-40BC-AFA9-4101E69F0AAC}" destId="{99AE6907-DE4A-4A2A-9F71-3AA51CC83CB9}" srcOrd="1" destOrd="0" presId="urn:microsoft.com/office/officeart/2005/8/layout/process1"/>
    <dgm:cxn modelId="{C332AC2B-79CF-4F12-868F-ABE005BC2277}" type="presOf" srcId="{6300F33D-AE15-417F-8922-C2991075A116}" destId="{052C7B0B-AC64-435F-9087-F76A8F81AD70}" srcOrd="1" destOrd="0" presId="urn:microsoft.com/office/officeart/2005/8/layout/process1"/>
    <dgm:cxn modelId="{D813286D-7479-4DD5-A7E1-091D8D7C94BA}" type="presOf" srcId="{6300F33D-AE15-417F-8922-C2991075A116}" destId="{98B97CCD-AFF1-49BB-8170-C62165E0F732}" srcOrd="0" destOrd="0" presId="urn:microsoft.com/office/officeart/2005/8/layout/process1"/>
    <dgm:cxn modelId="{8B494356-94C0-408E-AAA1-267CC1D91ED9}" type="presOf" srcId="{3A2CE8DF-123E-43D2-99F9-012836600209}" destId="{75494D80-AAE1-44AB-A5A1-D4E336C9A241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555C8181-422E-4293-A5B2-29CF411103B9}" srcId="{A5E483C9-A3BD-4F9A-8F9F-CDFA80B74485}" destId="{0CD145DC-1283-47D9-9842-9F28D9292403}" srcOrd="3" destOrd="0" parTransId="{0D9B67D3-2181-406C-92D3-DC1D56CD0CD8}" sibTransId="{8BFBDCF5-5907-42CD-A174-33BEF20C4F6E}"/>
    <dgm:cxn modelId="{0ED70195-5FC7-4255-913C-68BBD5C0E8F7}" type="presOf" srcId="{38CEDB57-7D29-4D21-8203-7F6E44EA777E}" destId="{08B094E6-470A-458C-BDCC-A0626256CFD5}" srcOrd="1" destOrd="0" presId="urn:microsoft.com/office/officeart/2005/8/layout/process1"/>
    <dgm:cxn modelId="{2C938F96-87F5-47AC-A948-AE2913BF0F97}" type="presOf" srcId="{FDBF41EA-DF9A-4A44-9AAC-097517E2463F}" destId="{2DC0BE8A-A50D-459F-8803-8F629D24FD59}" srcOrd="0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682F17AF-020C-48A2-9D54-DC3205CEC10B}" type="presOf" srcId="{A5E483C9-A3BD-4F9A-8F9F-CDFA80B74485}" destId="{B450C243-F3FF-4B55-BCF1-0CE4D57F4091}" srcOrd="0" destOrd="0" presId="urn:microsoft.com/office/officeart/2005/8/layout/process1"/>
    <dgm:cxn modelId="{F2C0C1DD-E9CC-4E7D-AAFE-EC762C1AB988}" type="presOf" srcId="{5A7B8353-D55C-40BC-AFA9-4101E69F0AAC}" destId="{44BA6F07-9809-453E-B5B3-AB636F82DB9E}" srcOrd="0" destOrd="0" presId="urn:microsoft.com/office/officeart/2005/8/layout/process1"/>
    <dgm:cxn modelId="{FCCF0AE1-0879-431C-9698-7E15ACDC4649}" type="presOf" srcId="{0CD145DC-1283-47D9-9842-9F28D9292403}" destId="{A7280906-DE55-492D-B5CB-040475BA6CF7}" srcOrd="0" destOrd="0" presId="urn:microsoft.com/office/officeart/2005/8/layout/process1"/>
    <dgm:cxn modelId="{2F3F57E5-F8D8-4EA5-B7EC-19E7D719EABC}" type="presOf" srcId="{676B2E30-39F0-4B19-80A5-947E41665008}" destId="{C1D3A877-193E-433E-996E-DE3797C7F529}" srcOrd="0" destOrd="0" presId="urn:microsoft.com/office/officeart/2005/8/layout/process1"/>
    <dgm:cxn modelId="{A0AE4D4B-55CF-4566-B8F8-2F73B635EA7A}" type="presParOf" srcId="{B450C243-F3FF-4B55-BCF1-0CE4D57F4091}" destId="{2DC0BE8A-A50D-459F-8803-8F629D24FD59}" srcOrd="0" destOrd="0" presId="urn:microsoft.com/office/officeart/2005/8/layout/process1"/>
    <dgm:cxn modelId="{A2A88951-CC00-4AA9-9EE8-6CAC3288EC35}" type="presParOf" srcId="{B450C243-F3FF-4B55-BCF1-0CE4D57F4091}" destId="{44BA6F07-9809-453E-B5B3-AB636F82DB9E}" srcOrd="1" destOrd="0" presId="urn:microsoft.com/office/officeart/2005/8/layout/process1"/>
    <dgm:cxn modelId="{9E91C0FC-9724-43F5-9771-CA647194272B}" type="presParOf" srcId="{44BA6F07-9809-453E-B5B3-AB636F82DB9E}" destId="{99AE6907-DE4A-4A2A-9F71-3AA51CC83CB9}" srcOrd="0" destOrd="0" presId="urn:microsoft.com/office/officeart/2005/8/layout/process1"/>
    <dgm:cxn modelId="{45FCFF8F-7CE0-4485-A9C0-70D50CAB9CD8}" type="presParOf" srcId="{B450C243-F3FF-4B55-BCF1-0CE4D57F4091}" destId="{C1D3A877-193E-433E-996E-DE3797C7F529}" srcOrd="2" destOrd="0" presId="urn:microsoft.com/office/officeart/2005/8/layout/process1"/>
    <dgm:cxn modelId="{707CB75B-BB02-40B2-9FB9-968333C63F7C}" type="presParOf" srcId="{B450C243-F3FF-4B55-BCF1-0CE4D57F4091}" destId="{98B97CCD-AFF1-49BB-8170-C62165E0F732}" srcOrd="3" destOrd="0" presId="urn:microsoft.com/office/officeart/2005/8/layout/process1"/>
    <dgm:cxn modelId="{3500659A-7913-40C4-AC33-0E6A30B9D1C8}" type="presParOf" srcId="{98B97CCD-AFF1-49BB-8170-C62165E0F732}" destId="{052C7B0B-AC64-435F-9087-F76A8F81AD70}" srcOrd="0" destOrd="0" presId="urn:microsoft.com/office/officeart/2005/8/layout/process1"/>
    <dgm:cxn modelId="{5D39E29C-D4E2-4319-9897-5D5FFA1F93C8}" type="presParOf" srcId="{B450C243-F3FF-4B55-BCF1-0CE4D57F4091}" destId="{75494D80-AAE1-44AB-A5A1-D4E336C9A241}" srcOrd="4" destOrd="0" presId="urn:microsoft.com/office/officeart/2005/8/layout/process1"/>
    <dgm:cxn modelId="{C2499C85-6378-4C16-9A57-EE32727C7049}" type="presParOf" srcId="{B450C243-F3FF-4B55-BCF1-0CE4D57F4091}" destId="{2C8919B2-9A29-4B7C-B580-1CADFBED59E0}" srcOrd="5" destOrd="0" presId="urn:microsoft.com/office/officeart/2005/8/layout/process1"/>
    <dgm:cxn modelId="{EDB31C0A-CDDB-422F-BD28-5657ED35E02D}" type="presParOf" srcId="{2C8919B2-9A29-4B7C-B580-1CADFBED59E0}" destId="{08B094E6-470A-458C-BDCC-A0626256CFD5}" srcOrd="0" destOrd="0" presId="urn:microsoft.com/office/officeart/2005/8/layout/process1"/>
    <dgm:cxn modelId="{8226F55A-495B-488E-9CD8-00AE58FDF1A0}" type="presParOf" srcId="{B450C243-F3FF-4B55-BCF1-0CE4D57F4091}" destId="{A7280906-DE55-492D-B5CB-040475BA6CF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3600" b="1" dirty="0"/>
            <a:t>Mode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 err="1"/>
            <a:t>Reg</a:t>
          </a:r>
          <a:r>
            <a:rPr lang="en-US" sz="3600" b="1" dirty="0">
              <a:solidFill>
                <a:srgbClr val="FFFF00"/>
              </a:solidFill>
            </a:rPr>
            <a:t>(3)</a:t>
          </a: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3600" b="1" dirty="0"/>
            <a:t>Lin</a:t>
          </a:r>
          <a:r>
            <a:rPr lang="en-US" sz="3600" b="1" dirty="0">
              <a:solidFill>
                <a:srgbClr val="FFFF00"/>
              </a:solidFill>
            </a:rPr>
            <a:t>(1)</a:t>
          </a: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3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2"/>
      <dgm:spPr/>
    </dgm:pt>
    <dgm:pt modelId="{99AE6907-DE4A-4A2A-9F71-3AA51CC83CB9}" type="pres">
      <dgm:prSet presAssocID="{5A7B8353-D55C-40BC-AFA9-4101E69F0AAC}" presName="connectorText" presStyleLbl="sibTrans2D1" presStyleIdx="0" presStyleCnt="2"/>
      <dgm:spPr/>
    </dgm:pt>
    <dgm:pt modelId="{C1D3A877-193E-433E-996E-DE3797C7F529}" type="pres">
      <dgm:prSet presAssocID="{676B2E30-39F0-4B19-80A5-947E41665008}" presName="node" presStyleLbl="node1" presStyleIdx="1" presStyleCnt="3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2"/>
      <dgm:spPr/>
    </dgm:pt>
    <dgm:pt modelId="{052C7B0B-AC64-435F-9087-F76A8F81AD70}" type="pres">
      <dgm:prSet presAssocID="{6300F33D-AE15-417F-8922-C2991075A116}" presName="connectorText" presStyleLbl="sibTrans2D1" presStyleIdx="1" presStyleCnt="2"/>
      <dgm:spPr/>
    </dgm:pt>
    <dgm:pt modelId="{75494D80-AAE1-44AB-A5A1-D4E336C9A241}" type="pres">
      <dgm:prSet presAssocID="{3A2CE8DF-123E-43D2-99F9-012836600209}" presName="node" presStyleLbl="node1" presStyleIdx="2" presStyleCnt="3" custScaleY="85521">
        <dgm:presLayoutVars>
          <dgm:bulletEnabled val="1"/>
        </dgm:presLayoutVars>
      </dgm:prSet>
      <dgm:spPr/>
    </dgm:pt>
  </dgm:ptLst>
  <dgm:cxnLst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BE0A7929-1B74-4BDE-8C64-27AF9C5C1584}" type="presOf" srcId="{676B2E30-39F0-4B19-80A5-947E41665008}" destId="{C1D3A877-193E-433E-996E-DE3797C7F529}" srcOrd="0" destOrd="0" presId="urn:microsoft.com/office/officeart/2005/8/layout/process1"/>
    <dgm:cxn modelId="{A3BC272F-F64F-4241-9DF3-91DD8CEC7DA5}" type="presOf" srcId="{A5E483C9-A3BD-4F9A-8F9F-CDFA80B74485}" destId="{B450C243-F3FF-4B55-BCF1-0CE4D57F4091}" srcOrd="0" destOrd="0" presId="urn:microsoft.com/office/officeart/2005/8/layout/process1"/>
    <dgm:cxn modelId="{33F49436-40C4-4CA3-AB84-242AC402F07D}" type="presOf" srcId="{5A7B8353-D55C-40BC-AFA9-4101E69F0AAC}" destId="{99AE6907-DE4A-4A2A-9F71-3AA51CC83CB9}" srcOrd="1" destOrd="0" presId="urn:microsoft.com/office/officeart/2005/8/layout/process1"/>
    <dgm:cxn modelId="{B3092F4B-4B30-4EC4-9EE8-A435665614AE}" type="presOf" srcId="{6300F33D-AE15-417F-8922-C2991075A116}" destId="{052C7B0B-AC64-435F-9087-F76A8F81AD70}" srcOrd="1" destOrd="0" presId="urn:microsoft.com/office/officeart/2005/8/layout/process1"/>
    <dgm:cxn modelId="{693D0C76-23AD-4AF9-A3D8-640A7CE903AA}" type="presOf" srcId="{FDBF41EA-DF9A-4A44-9AAC-097517E2463F}" destId="{2DC0BE8A-A50D-459F-8803-8F629D24FD59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F0A4D77A-AE7D-4692-97E4-4E58CD207BEA}" type="presOf" srcId="{3A2CE8DF-123E-43D2-99F9-012836600209}" destId="{75494D80-AAE1-44AB-A5A1-D4E336C9A241}" srcOrd="0" destOrd="0" presId="urn:microsoft.com/office/officeart/2005/8/layout/process1"/>
    <dgm:cxn modelId="{83CFAB83-3BC7-4FC9-BA06-9086BC1F1B9C}" type="presOf" srcId="{6300F33D-AE15-417F-8922-C2991075A116}" destId="{98B97CCD-AFF1-49BB-8170-C62165E0F732}" srcOrd="0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D28977EB-1D88-43F4-8976-7ACFD62B70C7}" type="presOf" srcId="{5A7B8353-D55C-40BC-AFA9-4101E69F0AAC}" destId="{44BA6F07-9809-453E-B5B3-AB636F82DB9E}" srcOrd="0" destOrd="0" presId="urn:microsoft.com/office/officeart/2005/8/layout/process1"/>
    <dgm:cxn modelId="{E856CD72-9388-4DDE-B5AF-A7DF8A99A785}" type="presParOf" srcId="{B450C243-F3FF-4B55-BCF1-0CE4D57F4091}" destId="{2DC0BE8A-A50D-459F-8803-8F629D24FD59}" srcOrd="0" destOrd="0" presId="urn:microsoft.com/office/officeart/2005/8/layout/process1"/>
    <dgm:cxn modelId="{FE95FD55-F4B1-46B0-A54F-4197BBA934E9}" type="presParOf" srcId="{B450C243-F3FF-4B55-BCF1-0CE4D57F4091}" destId="{44BA6F07-9809-453E-B5B3-AB636F82DB9E}" srcOrd="1" destOrd="0" presId="urn:microsoft.com/office/officeart/2005/8/layout/process1"/>
    <dgm:cxn modelId="{C1E06846-B5E5-4322-A6DC-2D768727EA6D}" type="presParOf" srcId="{44BA6F07-9809-453E-B5B3-AB636F82DB9E}" destId="{99AE6907-DE4A-4A2A-9F71-3AA51CC83CB9}" srcOrd="0" destOrd="0" presId="urn:microsoft.com/office/officeart/2005/8/layout/process1"/>
    <dgm:cxn modelId="{FEB332AC-61E8-4DDD-A6D1-7385A291241F}" type="presParOf" srcId="{B450C243-F3FF-4B55-BCF1-0CE4D57F4091}" destId="{C1D3A877-193E-433E-996E-DE3797C7F529}" srcOrd="2" destOrd="0" presId="urn:microsoft.com/office/officeart/2005/8/layout/process1"/>
    <dgm:cxn modelId="{C7B5C567-F67A-4515-BDE4-AF5007B9BD71}" type="presParOf" srcId="{B450C243-F3FF-4B55-BCF1-0CE4D57F4091}" destId="{98B97CCD-AFF1-49BB-8170-C62165E0F732}" srcOrd="3" destOrd="0" presId="urn:microsoft.com/office/officeart/2005/8/layout/process1"/>
    <dgm:cxn modelId="{5F167926-B161-49D3-BC40-DC3834FA5F3B}" type="presParOf" srcId="{98B97CCD-AFF1-49BB-8170-C62165E0F732}" destId="{052C7B0B-AC64-435F-9087-F76A8F81AD70}" srcOrd="0" destOrd="0" presId="urn:microsoft.com/office/officeart/2005/8/layout/process1"/>
    <dgm:cxn modelId="{981A2D4B-5522-4AD9-A683-64167F20A155}" type="presParOf" srcId="{B450C243-F3FF-4B55-BCF1-0CE4D57F4091}" destId="{75494D80-AAE1-44AB-A5A1-D4E336C9A24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2800" b="1" dirty="0"/>
            <a:t>1</a:t>
          </a:r>
          <a:r>
            <a:rPr lang="en-US" sz="2800" b="1" baseline="30000" dirty="0"/>
            <a:t>st</a:t>
          </a:r>
          <a:r>
            <a:rPr lang="en-US" sz="2800" b="1" dirty="0"/>
            <a:t> value    of x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,</a:t>
          </a:r>
          <a:endParaRPr lang="en-US" sz="3600" b="1" dirty="0">
            <a:solidFill>
              <a:srgbClr val="FFFF00"/>
            </a:solidFill>
          </a:endParaRP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2800" b="1" dirty="0"/>
            <a:t>1</a:t>
          </a:r>
          <a:r>
            <a:rPr lang="en-US" sz="2800" b="1" baseline="30000" dirty="0"/>
            <a:t>st</a:t>
          </a:r>
          <a:r>
            <a:rPr lang="en-US" sz="2800" b="1" dirty="0"/>
            <a:t> value    of y</a:t>
          </a:r>
          <a:endParaRPr lang="en-US" sz="28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46ADFC18-063A-4AD0-9AA3-8719DD99B43D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M+</a:t>
          </a:r>
        </a:p>
      </dgm:t>
    </dgm:pt>
    <dgm:pt modelId="{F95033D6-CEE0-4595-85E5-E6D28978F9E4}" type="parTrans" cxnId="{14A7E591-D54E-44C5-92C9-46716053204E}">
      <dgm:prSet/>
      <dgm:spPr/>
      <dgm:t>
        <a:bodyPr/>
        <a:lstStyle/>
        <a:p>
          <a:endParaRPr lang="en-US"/>
        </a:p>
      </dgm:t>
    </dgm:pt>
    <dgm:pt modelId="{B0CDDA58-271B-40A2-AA14-C02EAA021DF3}" type="sibTrans" cxnId="{14A7E591-D54E-44C5-92C9-46716053204E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 custScaleY="90909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 custScaleY="90909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90909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FF7AE4D5-99CD-430E-997C-4D9624DA75B6}" type="pres">
      <dgm:prSet presAssocID="{46ADFC18-063A-4AD0-9AA3-8719DD99B43D}" presName="node" presStyleLbl="node1" presStyleIdx="3" presStyleCnt="4" custScaleY="90909">
        <dgm:presLayoutVars>
          <dgm:bulletEnabled val="1"/>
        </dgm:presLayoutVars>
      </dgm:prSet>
      <dgm:spPr/>
    </dgm:pt>
  </dgm:ptLst>
  <dgm:cxnLst>
    <dgm:cxn modelId="{40604F04-5F19-4FA0-8102-6E380DE93C02}" type="presOf" srcId="{5A7B8353-D55C-40BC-AFA9-4101E69F0AAC}" destId="{44BA6F07-9809-453E-B5B3-AB636F82DB9E}" srcOrd="0" destOrd="0" presId="urn:microsoft.com/office/officeart/2005/8/layout/process1"/>
    <dgm:cxn modelId="{6A431009-1787-43A1-948B-2496A00BB7F5}" type="presOf" srcId="{6300F33D-AE15-417F-8922-C2991075A116}" destId="{98B97CCD-AFF1-49BB-8170-C62165E0F732}" srcOrd="0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F0D8D129-5803-4F1E-BA1F-05055C7755B0}" type="presOf" srcId="{3A2CE8DF-123E-43D2-99F9-012836600209}" destId="{75494D80-AAE1-44AB-A5A1-D4E336C9A241}" srcOrd="0" destOrd="0" presId="urn:microsoft.com/office/officeart/2005/8/layout/process1"/>
    <dgm:cxn modelId="{20CEFE32-F785-4088-AD71-3216C2D870A3}" type="presOf" srcId="{5A7B8353-D55C-40BC-AFA9-4101E69F0AAC}" destId="{99AE6907-DE4A-4A2A-9F71-3AA51CC83CB9}" srcOrd="1" destOrd="0" presId="urn:microsoft.com/office/officeart/2005/8/layout/process1"/>
    <dgm:cxn modelId="{3A19EA5E-0102-4D40-A0FA-084BC8BFBA08}" type="presOf" srcId="{FDBF41EA-DF9A-4A44-9AAC-097517E2463F}" destId="{2DC0BE8A-A50D-459F-8803-8F629D24FD59}" srcOrd="0" destOrd="0" presId="urn:microsoft.com/office/officeart/2005/8/layout/process1"/>
    <dgm:cxn modelId="{9AE43645-3141-4807-A134-47A63DC6A07B}" type="presOf" srcId="{676B2E30-39F0-4B19-80A5-947E41665008}" destId="{C1D3A877-193E-433E-996E-DE3797C7F529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14A7E591-D54E-44C5-92C9-46716053204E}" srcId="{A5E483C9-A3BD-4F9A-8F9F-CDFA80B74485}" destId="{46ADFC18-063A-4AD0-9AA3-8719DD99B43D}" srcOrd="3" destOrd="0" parTransId="{F95033D6-CEE0-4595-85E5-E6D28978F9E4}" sibTransId="{B0CDDA58-271B-40A2-AA14-C02EAA021DF3}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00EDDEBE-12D5-4599-BB48-8EB82EE46B1C}" type="presOf" srcId="{A5E483C9-A3BD-4F9A-8F9F-CDFA80B74485}" destId="{B450C243-F3FF-4B55-BCF1-0CE4D57F4091}" srcOrd="0" destOrd="0" presId="urn:microsoft.com/office/officeart/2005/8/layout/process1"/>
    <dgm:cxn modelId="{327FF9C3-9E22-4493-974F-0198E6414619}" type="presOf" srcId="{46ADFC18-063A-4AD0-9AA3-8719DD99B43D}" destId="{FF7AE4D5-99CD-430E-997C-4D9624DA75B6}" srcOrd="0" destOrd="0" presId="urn:microsoft.com/office/officeart/2005/8/layout/process1"/>
    <dgm:cxn modelId="{7D6DE8CC-FC6F-4740-8564-DFA17970C653}" type="presOf" srcId="{6300F33D-AE15-417F-8922-C2991075A116}" destId="{052C7B0B-AC64-435F-9087-F76A8F81AD70}" srcOrd="1" destOrd="0" presId="urn:microsoft.com/office/officeart/2005/8/layout/process1"/>
    <dgm:cxn modelId="{4DAC8CE8-E932-444F-BB68-F9A27C3E5AF2}" type="presOf" srcId="{38CEDB57-7D29-4D21-8203-7F6E44EA777E}" destId="{2C8919B2-9A29-4B7C-B580-1CADFBED59E0}" srcOrd="0" destOrd="0" presId="urn:microsoft.com/office/officeart/2005/8/layout/process1"/>
    <dgm:cxn modelId="{15696BFA-A829-49DB-AC8D-FD2D2A8B1C5B}" type="presOf" srcId="{38CEDB57-7D29-4D21-8203-7F6E44EA777E}" destId="{08B094E6-470A-458C-BDCC-A0626256CFD5}" srcOrd="1" destOrd="0" presId="urn:microsoft.com/office/officeart/2005/8/layout/process1"/>
    <dgm:cxn modelId="{F67E294C-F5CA-4835-B621-4D7876A2FA6C}" type="presParOf" srcId="{B450C243-F3FF-4B55-BCF1-0CE4D57F4091}" destId="{2DC0BE8A-A50D-459F-8803-8F629D24FD59}" srcOrd="0" destOrd="0" presId="urn:microsoft.com/office/officeart/2005/8/layout/process1"/>
    <dgm:cxn modelId="{EA761C5B-3033-43CE-AC16-6A19BBB99385}" type="presParOf" srcId="{B450C243-F3FF-4B55-BCF1-0CE4D57F4091}" destId="{44BA6F07-9809-453E-B5B3-AB636F82DB9E}" srcOrd="1" destOrd="0" presId="urn:microsoft.com/office/officeart/2005/8/layout/process1"/>
    <dgm:cxn modelId="{D0D1263A-5D43-4358-9008-77636C2BDCB8}" type="presParOf" srcId="{44BA6F07-9809-453E-B5B3-AB636F82DB9E}" destId="{99AE6907-DE4A-4A2A-9F71-3AA51CC83CB9}" srcOrd="0" destOrd="0" presId="urn:microsoft.com/office/officeart/2005/8/layout/process1"/>
    <dgm:cxn modelId="{FDB7AAF8-CAE6-4701-AC76-199F6A781B79}" type="presParOf" srcId="{B450C243-F3FF-4B55-BCF1-0CE4D57F4091}" destId="{C1D3A877-193E-433E-996E-DE3797C7F529}" srcOrd="2" destOrd="0" presId="urn:microsoft.com/office/officeart/2005/8/layout/process1"/>
    <dgm:cxn modelId="{DAC02D38-528B-4710-BF10-CC3F874D062F}" type="presParOf" srcId="{B450C243-F3FF-4B55-BCF1-0CE4D57F4091}" destId="{98B97CCD-AFF1-49BB-8170-C62165E0F732}" srcOrd="3" destOrd="0" presId="urn:microsoft.com/office/officeart/2005/8/layout/process1"/>
    <dgm:cxn modelId="{5F31ED9C-FFC1-49C1-8C2E-478223C0F87D}" type="presParOf" srcId="{98B97CCD-AFF1-49BB-8170-C62165E0F732}" destId="{052C7B0B-AC64-435F-9087-F76A8F81AD70}" srcOrd="0" destOrd="0" presId="urn:microsoft.com/office/officeart/2005/8/layout/process1"/>
    <dgm:cxn modelId="{31B13D03-FB58-4C89-AFF0-E8A8BEA88B35}" type="presParOf" srcId="{B450C243-F3FF-4B55-BCF1-0CE4D57F4091}" destId="{75494D80-AAE1-44AB-A5A1-D4E336C9A241}" srcOrd="4" destOrd="0" presId="urn:microsoft.com/office/officeart/2005/8/layout/process1"/>
    <dgm:cxn modelId="{26829075-54FD-4720-8543-A4C2C4DF791B}" type="presParOf" srcId="{B450C243-F3FF-4B55-BCF1-0CE4D57F4091}" destId="{2C8919B2-9A29-4B7C-B580-1CADFBED59E0}" srcOrd="5" destOrd="0" presId="urn:microsoft.com/office/officeart/2005/8/layout/process1"/>
    <dgm:cxn modelId="{D4BAC398-360F-45E6-8503-585E3F7217F3}" type="presParOf" srcId="{2C8919B2-9A29-4B7C-B580-1CADFBED59E0}" destId="{08B094E6-470A-458C-BDCC-A0626256CFD5}" srcOrd="0" destOrd="0" presId="urn:microsoft.com/office/officeart/2005/8/layout/process1"/>
    <dgm:cxn modelId="{D12DB755-D83F-4271-901C-78E8681F650C}" type="presParOf" srcId="{B450C243-F3FF-4B55-BCF1-0CE4D57F4091}" destId="{FF7AE4D5-99CD-430E-997C-4D9624DA75B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2800" b="1" dirty="0"/>
            <a:t>2</a:t>
          </a:r>
          <a:r>
            <a:rPr lang="en-US" sz="2800" b="1" baseline="30000" dirty="0"/>
            <a:t>nd</a:t>
          </a:r>
          <a:r>
            <a:rPr lang="en-US" sz="2800" b="1" dirty="0"/>
            <a:t> value   of x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,</a:t>
          </a:r>
          <a:endParaRPr lang="en-US" sz="3600" b="1" dirty="0">
            <a:solidFill>
              <a:srgbClr val="FFFF00"/>
            </a:solidFill>
          </a:endParaRP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2800" b="1" dirty="0"/>
            <a:t>2</a:t>
          </a:r>
          <a:r>
            <a:rPr lang="en-US" sz="2800" b="1" baseline="30000" dirty="0"/>
            <a:t>nd</a:t>
          </a:r>
          <a:r>
            <a:rPr lang="en-US" sz="2800" b="1" dirty="0"/>
            <a:t> value   of y</a:t>
          </a:r>
          <a:endParaRPr lang="en-US" sz="28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46ADFC18-063A-4AD0-9AA3-8719DD99B43D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M+</a:t>
          </a:r>
        </a:p>
      </dgm:t>
    </dgm:pt>
    <dgm:pt modelId="{F95033D6-CEE0-4595-85E5-E6D28978F9E4}" type="parTrans" cxnId="{14A7E591-D54E-44C5-92C9-46716053204E}">
      <dgm:prSet/>
      <dgm:spPr/>
      <dgm:t>
        <a:bodyPr/>
        <a:lstStyle/>
        <a:p>
          <a:endParaRPr lang="en-US"/>
        </a:p>
      </dgm:t>
    </dgm:pt>
    <dgm:pt modelId="{B0CDDA58-271B-40A2-AA14-C02EAA021DF3}" type="sibTrans" cxnId="{14A7E591-D54E-44C5-92C9-46716053204E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 custScaleY="90909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 custScaleY="90909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90909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FF7AE4D5-99CD-430E-997C-4D9624DA75B6}" type="pres">
      <dgm:prSet presAssocID="{46ADFC18-063A-4AD0-9AA3-8719DD99B43D}" presName="node" presStyleLbl="node1" presStyleIdx="3" presStyleCnt="4" custScaleY="90909">
        <dgm:presLayoutVars>
          <dgm:bulletEnabled val="1"/>
        </dgm:presLayoutVars>
      </dgm:prSet>
      <dgm:spPr/>
    </dgm:pt>
  </dgm:ptLst>
  <dgm:cxnLst>
    <dgm:cxn modelId="{1E89FA1A-C145-48CD-BA51-89FF0DDF2400}" type="presOf" srcId="{6300F33D-AE15-417F-8922-C2991075A116}" destId="{98B97CCD-AFF1-49BB-8170-C62165E0F732}" srcOrd="0" destOrd="0" presId="urn:microsoft.com/office/officeart/2005/8/layout/process1"/>
    <dgm:cxn modelId="{576DC01C-D820-4249-A267-50C302F353A3}" type="presOf" srcId="{38CEDB57-7D29-4D21-8203-7F6E44EA777E}" destId="{08B094E6-470A-458C-BDCC-A0626256CFD5}" srcOrd="1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01A26931-0BE5-4FC3-9B82-BDE28DA0058E}" type="presOf" srcId="{A5E483C9-A3BD-4F9A-8F9F-CDFA80B74485}" destId="{B450C243-F3FF-4B55-BCF1-0CE4D57F4091}" srcOrd="0" destOrd="0" presId="urn:microsoft.com/office/officeart/2005/8/layout/process1"/>
    <dgm:cxn modelId="{F5306F34-961C-445A-BC88-C87262151025}" type="presOf" srcId="{6300F33D-AE15-417F-8922-C2991075A116}" destId="{052C7B0B-AC64-435F-9087-F76A8F81AD70}" srcOrd="1" destOrd="0" presId="urn:microsoft.com/office/officeart/2005/8/layout/process1"/>
    <dgm:cxn modelId="{4DB0F649-C118-4F21-A160-EDEDEC0AA943}" type="presOf" srcId="{5A7B8353-D55C-40BC-AFA9-4101E69F0AAC}" destId="{44BA6F07-9809-453E-B5B3-AB636F82DB9E}" srcOrd="0" destOrd="0" presId="urn:microsoft.com/office/officeart/2005/8/layout/process1"/>
    <dgm:cxn modelId="{80E84C72-3DC7-44BA-BFA3-C3829AC20B6D}" type="presOf" srcId="{3A2CE8DF-123E-43D2-99F9-012836600209}" destId="{75494D80-AAE1-44AB-A5A1-D4E336C9A241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E2CA257E-3D29-419F-B8A0-029EC39EA5B4}" type="presOf" srcId="{46ADFC18-063A-4AD0-9AA3-8719DD99B43D}" destId="{FF7AE4D5-99CD-430E-997C-4D9624DA75B6}" srcOrd="0" destOrd="0" presId="urn:microsoft.com/office/officeart/2005/8/layout/process1"/>
    <dgm:cxn modelId="{B0AE2A8A-7DFB-4C94-A7E9-944C326A20F6}" type="presOf" srcId="{FDBF41EA-DF9A-4A44-9AAC-097517E2463F}" destId="{2DC0BE8A-A50D-459F-8803-8F629D24FD59}" srcOrd="0" destOrd="0" presId="urn:microsoft.com/office/officeart/2005/8/layout/process1"/>
    <dgm:cxn modelId="{14A7E591-D54E-44C5-92C9-46716053204E}" srcId="{A5E483C9-A3BD-4F9A-8F9F-CDFA80B74485}" destId="{46ADFC18-063A-4AD0-9AA3-8719DD99B43D}" srcOrd="3" destOrd="0" parTransId="{F95033D6-CEE0-4595-85E5-E6D28978F9E4}" sibTransId="{B0CDDA58-271B-40A2-AA14-C02EAA021DF3}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673F78B7-F6A3-4ABB-AAE0-297C41FA7E41}" type="presOf" srcId="{676B2E30-39F0-4B19-80A5-947E41665008}" destId="{C1D3A877-193E-433E-996E-DE3797C7F529}" srcOrd="0" destOrd="0" presId="urn:microsoft.com/office/officeart/2005/8/layout/process1"/>
    <dgm:cxn modelId="{2AE0CDD7-5F21-4815-9DB4-A0E74B97D603}" type="presOf" srcId="{5A7B8353-D55C-40BC-AFA9-4101E69F0AAC}" destId="{99AE6907-DE4A-4A2A-9F71-3AA51CC83CB9}" srcOrd="1" destOrd="0" presId="urn:microsoft.com/office/officeart/2005/8/layout/process1"/>
    <dgm:cxn modelId="{B5AB8BDA-67EF-42B0-9E78-2BA5154258D6}" type="presOf" srcId="{38CEDB57-7D29-4D21-8203-7F6E44EA777E}" destId="{2C8919B2-9A29-4B7C-B580-1CADFBED59E0}" srcOrd="0" destOrd="0" presId="urn:microsoft.com/office/officeart/2005/8/layout/process1"/>
    <dgm:cxn modelId="{8B6D9124-8F69-4C67-AA75-4EA00B1F7243}" type="presParOf" srcId="{B450C243-F3FF-4B55-BCF1-0CE4D57F4091}" destId="{2DC0BE8A-A50D-459F-8803-8F629D24FD59}" srcOrd="0" destOrd="0" presId="urn:microsoft.com/office/officeart/2005/8/layout/process1"/>
    <dgm:cxn modelId="{EF9632B2-550E-4412-A820-D08FD747763E}" type="presParOf" srcId="{B450C243-F3FF-4B55-BCF1-0CE4D57F4091}" destId="{44BA6F07-9809-453E-B5B3-AB636F82DB9E}" srcOrd="1" destOrd="0" presId="urn:microsoft.com/office/officeart/2005/8/layout/process1"/>
    <dgm:cxn modelId="{2F0B1649-DAA2-4AD6-B37E-85CA3F893033}" type="presParOf" srcId="{44BA6F07-9809-453E-B5B3-AB636F82DB9E}" destId="{99AE6907-DE4A-4A2A-9F71-3AA51CC83CB9}" srcOrd="0" destOrd="0" presId="urn:microsoft.com/office/officeart/2005/8/layout/process1"/>
    <dgm:cxn modelId="{23304A1A-645C-4A16-9E4A-6AA7219A5F6F}" type="presParOf" srcId="{B450C243-F3FF-4B55-BCF1-0CE4D57F4091}" destId="{C1D3A877-193E-433E-996E-DE3797C7F529}" srcOrd="2" destOrd="0" presId="urn:microsoft.com/office/officeart/2005/8/layout/process1"/>
    <dgm:cxn modelId="{6D20BAC0-3F3C-4804-8CC1-99FC64DC9808}" type="presParOf" srcId="{B450C243-F3FF-4B55-BCF1-0CE4D57F4091}" destId="{98B97CCD-AFF1-49BB-8170-C62165E0F732}" srcOrd="3" destOrd="0" presId="urn:microsoft.com/office/officeart/2005/8/layout/process1"/>
    <dgm:cxn modelId="{499637AE-FFA7-488E-B454-1BD00517ACF8}" type="presParOf" srcId="{98B97CCD-AFF1-49BB-8170-C62165E0F732}" destId="{052C7B0B-AC64-435F-9087-F76A8F81AD70}" srcOrd="0" destOrd="0" presId="urn:microsoft.com/office/officeart/2005/8/layout/process1"/>
    <dgm:cxn modelId="{BD64C3C7-94B2-48BF-B262-CF792125481A}" type="presParOf" srcId="{B450C243-F3FF-4B55-BCF1-0CE4D57F4091}" destId="{75494D80-AAE1-44AB-A5A1-D4E336C9A241}" srcOrd="4" destOrd="0" presId="urn:microsoft.com/office/officeart/2005/8/layout/process1"/>
    <dgm:cxn modelId="{1805CD61-B49D-4841-B4FE-45B39B32A769}" type="presParOf" srcId="{B450C243-F3FF-4B55-BCF1-0CE4D57F4091}" destId="{2C8919B2-9A29-4B7C-B580-1CADFBED59E0}" srcOrd="5" destOrd="0" presId="urn:microsoft.com/office/officeart/2005/8/layout/process1"/>
    <dgm:cxn modelId="{46C27F73-3657-425B-B57A-D258064A2432}" type="presParOf" srcId="{2C8919B2-9A29-4B7C-B580-1CADFBED59E0}" destId="{08B094E6-470A-458C-BDCC-A0626256CFD5}" srcOrd="0" destOrd="0" presId="urn:microsoft.com/office/officeart/2005/8/layout/process1"/>
    <dgm:cxn modelId="{91EF9CA9-5932-49BE-93C9-6A294A774B42}" type="presParOf" srcId="{B450C243-F3FF-4B55-BCF1-0CE4D57F4091}" destId="{FF7AE4D5-99CD-430E-997C-4D9624DA75B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E483C9-A3BD-4F9A-8F9F-CDFA80B74485}" type="doc">
      <dgm:prSet loTypeId="urn:microsoft.com/office/officeart/2005/8/layout/process1" loCatId="process" qsTypeId="urn:microsoft.com/office/officeart/2005/8/quickstyle/3d3" qsCatId="3D" csTypeId="urn:microsoft.com/office/officeart/2005/8/colors/colorful5" csCatId="colorful" phldr="1"/>
      <dgm:spPr/>
    </dgm:pt>
    <dgm:pt modelId="{FDBF41EA-DF9A-4A44-9AAC-097517E2463F}">
      <dgm:prSet phldrT="[Text]" custT="1"/>
      <dgm:spPr/>
      <dgm:t>
        <a:bodyPr/>
        <a:lstStyle/>
        <a:p>
          <a:r>
            <a:rPr lang="en-US" sz="2800" b="1" dirty="0"/>
            <a:t>Last value of x</a:t>
          </a:r>
        </a:p>
      </dgm:t>
    </dgm:pt>
    <dgm:pt modelId="{CF759CB2-C87D-4427-A4B2-5AD3E63BC3B6}" type="parTrans" cxnId="{BC9B51A1-ACA8-4CBD-87E5-C9213C385E27}">
      <dgm:prSet/>
      <dgm:spPr/>
      <dgm:t>
        <a:bodyPr/>
        <a:lstStyle/>
        <a:p>
          <a:endParaRPr lang="en-US" sz="3600" b="1"/>
        </a:p>
      </dgm:t>
    </dgm:pt>
    <dgm:pt modelId="{5A7B8353-D55C-40BC-AFA9-4101E69F0AAC}" type="sibTrans" cxnId="{BC9B51A1-ACA8-4CBD-87E5-C9213C385E27}">
      <dgm:prSet custT="1"/>
      <dgm:spPr/>
      <dgm:t>
        <a:bodyPr/>
        <a:lstStyle/>
        <a:p>
          <a:endParaRPr lang="en-US" sz="3600" b="1"/>
        </a:p>
      </dgm:t>
    </dgm:pt>
    <dgm:pt modelId="{676B2E30-39F0-4B19-80A5-947E41665008}">
      <dgm:prSet phldrT="[Text]" custT="1"/>
      <dgm:spPr/>
      <dgm:t>
        <a:bodyPr/>
        <a:lstStyle/>
        <a:p>
          <a:r>
            <a:rPr lang="en-US" sz="3600" b="1" dirty="0"/>
            <a:t>,</a:t>
          </a:r>
          <a:endParaRPr lang="en-US" sz="3600" b="1" dirty="0">
            <a:solidFill>
              <a:srgbClr val="FFFF00"/>
            </a:solidFill>
          </a:endParaRPr>
        </a:p>
      </dgm:t>
    </dgm:pt>
    <dgm:pt modelId="{A7BFF212-4C41-40DE-9345-E8AAA8F4ACAD}" type="parTrans" cxnId="{B6B15E23-2288-4E53-AC6C-5C2C072B52CF}">
      <dgm:prSet/>
      <dgm:spPr/>
      <dgm:t>
        <a:bodyPr/>
        <a:lstStyle/>
        <a:p>
          <a:endParaRPr lang="en-US" sz="3600" b="1"/>
        </a:p>
      </dgm:t>
    </dgm:pt>
    <dgm:pt modelId="{6300F33D-AE15-417F-8922-C2991075A116}" type="sibTrans" cxnId="{B6B15E23-2288-4E53-AC6C-5C2C072B52CF}">
      <dgm:prSet custT="1"/>
      <dgm:spPr/>
      <dgm:t>
        <a:bodyPr/>
        <a:lstStyle/>
        <a:p>
          <a:endParaRPr lang="en-US" sz="3600" b="1"/>
        </a:p>
      </dgm:t>
    </dgm:pt>
    <dgm:pt modelId="{3A2CE8DF-123E-43D2-99F9-012836600209}">
      <dgm:prSet phldrT="[Text]" custT="1"/>
      <dgm:spPr/>
      <dgm:t>
        <a:bodyPr/>
        <a:lstStyle/>
        <a:p>
          <a:r>
            <a:rPr lang="en-US" sz="2800" b="1" dirty="0"/>
            <a:t>Last value of y</a:t>
          </a:r>
          <a:endParaRPr lang="en-US" sz="2800" b="1" dirty="0">
            <a:solidFill>
              <a:srgbClr val="FFFF00"/>
            </a:solidFill>
          </a:endParaRPr>
        </a:p>
      </dgm:t>
    </dgm:pt>
    <dgm:pt modelId="{8F4A4DFA-E902-4F63-9C66-7A5222C9C171}" type="parTrans" cxnId="{8D2E8B5A-6F08-4337-8277-E183FCC2E3FD}">
      <dgm:prSet/>
      <dgm:spPr/>
      <dgm:t>
        <a:bodyPr/>
        <a:lstStyle/>
        <a:p>
          <a:endParaRPr lang="en-US" sz="3600" b="1"/>
        </a:p>
      </dgm:t>
    </dgm:pt>
    <dgm:pt modelId="{38CEDB57-7D29-4D21-8203-7F6E44EA777E}" type="sibTrans" cxnId="{8D2E8B5A-6F08-4337-8277-E183FCC2E3FD}">
      <dgm:prSet custT="1"/>
      <dgm:spPr/>
      <dgm:t>
        <a:bodyPr/>
        <a:lstStyle/>
        <a:p>
          <a:endParaRPr lang="en-US" sz="3600" b="1"/>
        </a:p>
      </dgm:t>
    </dgm:pt>
    <dgm:pt modelId="{46ADFC18-063A-4AD0-9AA3-8719DD99B43D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M+</a:t>
          </a:r>
        </a:p>
      </dgm:t>
    </dgm:pt>
    <dgm:pt modelId="{F95033D6-CEE0-4595-85E5-E6D28978F9E4}" type="parTrans" cxnId="{14A7E591-D54E-44C5-92C9-46716053204E}">
      <dgm:prSet/>
      <dgm:spPr/>
      <dgm:t>
        <a:bodyPr/>
        <a:lstStyle/>
        <a:p>
          <a:endParaRPr lang="en-US"/>
        </a:p>
      </dgm:t>
    </dgm:pt>
    <dgm:pt modelId="{B0CDDA58-271B-40A2-AA14-C02EAA021DF3}" type="sibTrans" cxnId="{14A7E591-D54E-44C5-92C9-46716053204E}">
      <dgm:prSet/>
      <dgm:spPr/>
      <dgm:t>
        <a:bodyPr/>
        <a:lstStyle/>
        <a:p>
          <a:endParaRPr lang="en-US"/>
        </a:p>
      </dgm:t>
    </dgm:pt>
    <dgm:pt modelId="{B450C243-F3FF-4B55-BCF1-0CE4D57F4091}" type="pres">
      <dgm:prSet presAssocID="{A5E483C9-A3BD-4F9A-8F9F-CDFA80B74485}" presName="Name0" presStyleCnt="0">
        <dgm:presLayoutVars>
          <dgm:dir/>
          <dgm:resizeHandles val="exact"/>
        </dgm:presLayoutVars>
      </dgm:prSet>
      <dgm:spPr/>
    </dgm:pt>
    <dgm:pt modelId="{2DC0BE8A-A50D-459F-8803-8F629D24FD59}" type="pres">
      <dgm:prSet presAssocID="{FDBF41EA-DF9A-4A44-9AAC-097517E2463F}" presName="node" presStyleLbl="node1" presStyleIdx="0" presStyleCnt="4" custScaleY="90909">
        <dgm:presLayoutVars>
          <dgm:bulletEnabled val="1"/>
        </dgm:presLayoutVars>
      </dgm:prSet>
      <dgm:spPr/>
    </dgm:pt>
    <dgm:pt modelId="{44BA6F07-9809-453E-B5B3-AB636F82DB9E}" type="pres">
      <dgm:prSet presAssocID="{5A7B8353-D55C-40BC-AFA9-4101E69F0AAC}" presName="sibTrans" presStyleLbl="sibTrans2D1" presStyleIdx="0" presStyleCnt="3"/>
      <dgm:spPr/>
    </dgm:pt>
    <dgm:pt modelId="{99AE6907-DE4A-4A2A-9F71-3AA51CC83CB9}" type="pres">
      <dgm:prSet presAssocID="{5A7B8353-D55C-40BC-AFA9-4101E69F0AAC}" presName="connectorText" presStyleLbl="sibTrans2D1" presStyleIdx="0" presStyleCnt="3"/>
      <dgm:spPr/>
    </dgm:pt>
    <dgm:pt modelId="{C1D3A877-193E-433E-996E-DE3797C7F529}" type="pres">
      <dgm:prSet presAssocID="{676B2E30-39F0-4B19-80A5-947E41665008}" presName="node" presStyleLbl="node1" presStyleIdx="1" presStyleCnt="4" custScaleY="90909">
        <dgm:presLayoutVars>
          <dgm:bulletEnabled val="1"/>
        </dgm:presLayoutVars>
      </dgm:prSet>
      <dgm:spPr/>
    </dgm:pt>
    <dgm:pt modelId="{98B97CCD-AFF1-49BB-8170-C62165E0F732}" type="pres">
      <dgm:prSet presAssocID="{6300F33D-AE15-417F-8922-C2991075A116}" presName="sibTrans" presStyleLbl="sibTrans2D1" presStyleIdx="1" presStyleCnt="3"/>
      <dgm:spPr/>
    </dgm:pt>
    <dgm:pt modelId="{052C7B0B-AC64-435F-9087-F76A8F81AD70}" type="pres">
      <dgm:prSet presAssocID="{6300F33D-AE15-417F-8922-C2991075A116}" presName="connectorText" presStyleLbl="sibTrans2D1" presStyleIdx="1" presStyleCnt="3"/>
      <dgm:spPr/>
    </dgm:pt>
    <dgm:pt modelId="{75494D80-AAE1-44AB-A5A1-D4E336C9A241}" type="pres">
      <dgm:prSet presAssocID="{3A2CE8DF-123E-43D2-99F9-012836600209}" presName="node" presStyleLbl="node1" presStyleIdx="2" presStyleCnt="4" custScaleY="90909">
        <dgm:presLayoutVars>
          <dgm:bulletEnabled val="1"/>
        </dgm:presLayoutVars>
      </dgm:prSet>
      <dgm:spPr/>
    </dgm:pt>
    <dgm:pt modelId="{2C8919B2-9A29-4B7C-B580-1CADFBED59E0}" type="pres">
      <dgm:prSet presAssocID="{38CEDB57-7D29-4D21-8203-7F6E44EA777E}" presName="sibTrans" presStyleLbl="sibTrans2D1" presStyleIdx="2" presStyleCnt="3"/>
      <dgm:spPr/>
    </dgm:pt>
    <dgm:pt modelId="{08B094E6-470A-458C-BDCC-A0626256CFD5}" type="pres">
      <dgm:prSet presAssocID="{38CEDB57-7D29-4D21-8203-7F6E44EA777E}" presName="connectorText" presStyleLbl="sibTrans2D1" presStyleIdx="2" presStyleCnt="3"/>
      <dgm:spPr/>
    </dgm:pt>
    <dgm:pt modelId="{FF7AE4D5-99CD-430E-997C-4D9624DA75B6}" type="pres">
      <dgm:prSet presAssocID="{46ADFC18-063A-4AD0-9AA3-8719DD99B43D}" presName="node" presStyleLbl="node1" presStyleIdx="3" presStyleCnt="4" custScaleY="90909">
        <dgm:presLayoutVars>
          <dgm:bulletEnabled val="1"/>
        </dgm:presLayoutVars>
      </dgm:prSet>
      <dgm:spPr/>
    </dgm:pt>
  </dgm:ptLst>
  <dgm:cxnLst>
    <dgm:cxn modelId="{BF6D171E-15CD-4A71-8145-F33B58AD4CAF}" type="presOf" srcId="{3A2CE8DF-123E-43D2-99F9-012836600209}" destId="{75494D80-AAE1-44AB-A5A1-D4E336C9A241}" srcOrd="0" destOrd="0" presId="urn:microsoft.com/office/officeart/2005/8/layout/process1"/>
    <dgm:cxn modelId="{B6B15E23-2288-4E53-AC6C-5C2C072B52CF}" srcId="{A5E483C9-A3BD-4F9A-8F9F-CDFA80B74485}" destId="{676B2E30-39F0-4B19-80A5-947E41665008}" srcOrd="1" destOrd="0" parTransId="{A7BFF212-4C41-40DE-9345-E8AAA8F4ACAD}" sibTransId="{6300F33D-AE15-417F-8922-C2991075A116}"/>
    <dgm:cxn modelId="{29F88037-5066-4890-A299-F33D18256E20}" type="presOf" srcId="{FDBF41EA-DF9A-4A44-9AAC-097517E2463F}" destId="{2DC0BE8A-A50D-459F-8803-8F629D24FD59}" srcOrd="0" destOrd="0" presId="urn:microsoft.com/office/officeart/2005/8/layout/process1"/>
    <dgm:cxn modelId="{A0A18442-D58F-4D9D-BAD0-263A4F4E30FA}" type="presOf" srcId="{38CEDB57-7D29-4D21-8203-7F6E44EA777E}" destId="{2C8919B2-9A29-4B7C-B580-1CADFBED59E0}" srcOrd="0" destOrd="0" presId="urn:microsoft.com/office/officeart/2005/8/layout/process1"/>
    <dgm:cxn modelId="{31D1A048-43CD-4611-AB0B-A97B3DDF5963}" type="presOf" srcId="{6300F33D-AE15-417F-8922-C2991075A116}" destId="{052C7B0B-AC64-435F-9087-F76A8F81AD70}" srcOrd="1" destOrd="0" presId="urn:microsoft.com/office/officeart/2005/8/layout/process1"/>
    <dgm:cxn modelId="{E151F178-4F99-4091-A325-EB187D4CEB04}" type="presOf" srcId="{6300F33D-AE15-417F-8922-C2991075A116}" destId="{98B97CCD-AFF1-49BB-8170-C62165E0F732}" srcOrd="0" destOrd="0" presId="urn:microsoft.com/office/officeart/2005/8/layout/process1"/>
    <dgm:cxn modelId="{8D2E8B5A-6F08-4337-8277-E183FCC2E3FD}" srcId="{A5E483C9-A3BD-4F9A-8F9F-CDFA80B74485}" destId="{3A2CE8DF-123E-43D2-99F9-012836600209}" srcOrd="2" destOrd="0" parTransId="{8F4A4DFA-E902-4F63-9C66-7A5222C9C171}" sibTransId="{38CEDB57-7D29-4D21-8203-7F6E44EA777E}"/>
    <dgm:cxn modelId="{14A7E591-D54E-44C5-92C9-46716053204E}" srcId="{A5E483C9-A3BD-4F9A-8F9F-CDFA80B74485}" destId="{46ADFC18-063A-4AD0-9AA3-8719DD99B43D}" srcOrd="3" destOrd="0" parTransId="{F95033D6-CEE0-4595-85E5-E6D28978F9E4}" sibTransId="{B0CDDA58-271B-40A2-AA14-C02EAA021DF3}"/>
    <dgm:cxn modelId="{FEF3B697-02FF-4D54-9851-3F83175F08B0}" type="presOf" srcId="{A5E483C9-A3BD-4F9A-8F9F-CDFA80B74485}" destId="{B450C243-F3FF-4B55-BCF1-0CE4D57F4091}" srcOrd="0" destOrd="0" presId="urn:microsoft.com/office/officeart/2005/8/layout/process1"/>
    <dgm:cxn modelId="{B3C3B69D-C2FA-4FA7-94F8-6E9403BE0481}" type="presOf" srcId="{46ADFC18-063A-4AD0-9AA3-8719DD99B43D}" destId="{FF7AE4D5-99CD-430E-997C-4D9624DA75B6}" srcOrd="0" destOrd="0" presId="urn:microsoft.com/office/officeart/2005/8/layout/process1"/>
    <dgm:cxn modelId="{6C1A9CA0-E023-4E1F-A5CE-4A269459FF95}" type="presOf" srcId="{38CEDB57-7D29-4D21-8203-7F6E44EA777E}" destId="{08B094E6-470A-458C-BDCC-A0626256CFD5}" srcOrd="1" destOrd="0" presId="urn:microsoft.com/office/officeart/2005/8/layout/process1"/>
    <dgm:cxn modelId="{BC9B51A1-ACA8-4CBD-87E5-C9213C385E27}" srcId="{A5E483C9-A3BD-4F9A-8F9F-CDFA80B74485}" destId="{FDBF41EA-DF9A-4A44-9AAC-097517E2463F}" srcOrd="0" destOrd="0" parTransId="{CF759CB2-C87D-4427-A4B2-5AD3E63BC3B6}" sibTransId="{5A7B8353-D55C-40BC-AFA9-4101E69F0AAC}"/>
    <dgm:cxn modelId="{34CA2BB5-B461-40CA-B4A5-95D7FD0215D6}" type="presOf" srcId="{5A7B8353-D55C-40BC-AFA9-4101E69F0AAC}" destId="{44BA6F07-9809-453E-B5B3-AB636F82DB9E}" srcOrd="0" destOrd="0" presId="urn:microsoft.com/office/officeart/2005/8/layout/process1"/>
    <dgm:cxn modelId="{AC249FD5-3765-4987-B675-AF39E562D081}" type="presOf" srcId="{5A7B8353-D55C-40BC-AFA9-4101E69F0AAC}" destId="{99AE6907-DE4A-4A2A-9F71-3AA51CC83CB9}" srcOrd="1" destOrd="0" presId="urn:microsoft.com/office/officeart/2005/8/layout/process1"/>
    <dgm:cxn modelId="{2FE862DC-A93E-43F8-B609-7DA1AD2A1CC5}" type="presOf" srcId="{676B2E30-39F0-4B19-80A5-947E41665008}" destId="{C1D3A877-193E-433E-996E-DE3797C7F529}" srcOrd="0" destOrd="0" presId="urn:microsoft.com/office/officeart/2005/8/layout/process1"/>
    <dgm:cxn modelId="{BC73BB8F-6AE8-4555-8D95-D3F618E356E6}" type="presParOf" srcId="{B450C243-F3FF-4B55-BCF1-0CE4D57F4091}" destId="{2DC0BE8A-A50D-459F-8803-8F629D24FD59}" srcOrd="0" destOrd="0" presId="urn:microsoft.com/office/officeart/2005/8/layout/process1"/>
    <dgm:cxn modelId="{0F79583D-AF76-4BDF-AFCA-53D34D9CDDA6}" type="presParOf" srcId="{B450C243-F3FF-4B55-BCF1-0CE4D57F4091}" destId="{44BA6F07-9809-453E-B5B3-AB636F82DB9E}" srcOrd="1" destOrd="0" presId="urn:microsoft.com/office/officeart/2005/8/layout/process1"/>
    <dgm:cxn modelId="{83F973BD-A9E8-4299-AB01-6C1E2FE41789}" type="presParOf" srcId="{44BA6F07-9809-453E-B5B3-AB636F82DB9E}" destId="{99AE6907-DE4A-4A2A-9F71-3AA51CC83CB9}" srcOrd="0" destOrd="0" presId="urn:microsoft.com/office/officeart/2005/8/layout/process1"/>
    <dgm:cxn modelId="{0AA4E7B0-D1D1-4C62-B7F0-B0B20F249B0B}" type="presParOf" srcId="{B450C243-F3FF-4B55-BCF1-0CE4D57F4091}" destId="{C1D3A877-193E-433E-996E-DE3797C7F529}" srcOrd="2" destOrd="0" presId="urn:microsoft.com/office/officeart/2005/8/layout/process1"/>
    <dgm:cxn modelId="{2A5561DE-DD08-42FE-987C-B56E83DD318C}" type="presParOf" srcId="{B450C243-F3FF-4B55-BCF1-0CE4D57F4091}" destId="{98B97CCD-AFF1-49BB-8170-C62165E0F732}" srcOrd="3" destOrd="0" presId="urn:microsoft.com/office/officeart/2005/8/layout/process1"/>
    <dgm:cxn modelId="{5224E575-E471-414E-A9EB-B8E576F897BC}" type="presParOf" srcId="{98B97CCD-AFF1-49BB-8170-C62165E0F732}" destId="{052C7B0B-AC64-435F-9087-F76A8F81AD70}" srcOrd="0" destOrd="0" presId="urn:microsoft.com/office/officeart/2005/8/layout/process1"/>
    <dgm:cxn modelId="{06E3FADE-30CC-4368-B931-C6CE4E3BD2F0}" type="presParOf" srcId="{B450C243-F3FF-4B55-BCF1-0CE4D57F4091}" destId="{75494D80-AAE1-44AB-A5A1-D4E336C9A241}" srcOrd="4" destOrd="0" presId="urn:microsoft.com/office/officeart/2005/8/layout/process1"/>
    <dgm:cxn modelId="{AF4A3D4E-28DD-4F67-9A94-31C6DF1FCCAD}" type="presParOf" srcId="{B450C243-F3FF-4B55-BCF1-0CE4D57F4091}" destId="{2C8919B2-9A29-4B7C-B580-1CADFBED59E0}" srcOrd="5" destOrd="0" presId="urn:microsoft.com/office/officeart/2005/8/layout/process1"/>
    <dgm:cxn modelId="{2F46B516-7BE9-4820-BD86-8088D0113C37}" type="presParOf" srcId="{2C8919B2-9A29-4B7C-B580-1CADFBED59E0}" destId="{08B094E6-470A-458C-BDCC-A0626256CFD5}" srcOrd="0" destOrd="0" presId="urn:microsoft.com/office/officeart/2005/8/layout/process1"/>
    <dgm:cxn modelId="{3B398869-E078-4189-BD90-091EB82CF3B3}" type="presParOf" srcId="{B450C243-F3FF-4B55-BCF1-0CE4D57F4091}" destId="{FF7AE4D5-99CD-430E-997C-4D9624DA75B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8BCAC-23C3-4932-AAB2-39310585EFF8}">
      <dsp:nvSpPr>
        <dsp:cNvPr id="0" name=""/>
        <dsp:cNvSpPr/>
      </dsp:nvSpPr>
      <dsp:spPr>
        <a:xfrm>
          <a:off x="4926968" y="4975975"/>
          <a:ext cx="441917" cy="12631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958" y="0"/>
              </a:lnTo>
              <a:lnTo>
                <a:pt x="220958" y="1263101"/>
              </a:lnTo>
              <a:lnTo>
                <a:pt x="441917" y="126310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114472" y="5574072"/>
        <a:ext cx="66908" cy="66908"/>
      </dsp:txXfrm>
    </dsp:sp>
    <dsp:sp modelId="{301F455A-5EF6-4365-AE49-7BEB79E8E1DF}">
      <dsp:nvSpPr>
        <dsp:cNvPr id="0" name=""/>
        <dsp:cNvSpPr/>
      </dsp:nvSpPr>
      <dsp:spPr>
        <a:xfrm>
          <a:off x="4926968" y="4975975"/>
          <a:ext cx="441917" cy="421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958" y="0"/>
              </a:lnTo>
              <a:lnTo>
                <a:pt x="220958" y="421033"/>
              </a:lnTo>
              <a:lnTo>
                <a:pt x="441917" y="42103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132667" y="5171233"/>
        <a:ext cx="30518" cy="30518"/>
      </dsp:txXfrm>
    </dsp:sp>
    <dsp:sp modelId="{59CE0662-B62E-4154-A706-48186BF21A37}">
      <dsp:nvSpPr>
        <dsp:cNvPr id="0" name=""/>
        <dsp:cNvSpPr/>
      </dsp:nvSpPr>
      <dsp:spPr>
        <a:xfrm>
          <a:off x="4926968" y="4554941"/>
          <a:ext cx="441917" cy="421033"/>
        </a:xfrm>
        <a:custGeom>
          <a:avLst/>
          <a:gdLst/>
          <a:ahLst/>
          <a:cxnLst/>
          <a:rect l="0" t="0" r="0" b="0"/>
          <a:pathLst>
            <a:path>
              <a:moveTo>
                <a:pt x="0" y="421033"/>
              </a:moveTo>
              <a:lnTo>
                <a:pt x="220958" y="421033"/>
              </a:lnTo>
              <a:lnTo>
                <a:pt x="220958" y="0"/>
              </a:lnTo>
              <a:lnTo>
                <a:pt x="441917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132667" y="4750199"/>
        <a:ext cx="30518" cy="30518"/>
      </dsp:txXfrm>
    </dsp:sp>
    <dsp:sp modelId="{3CB65087-B2C7-4512-B83C-EE7CB3255E2F}">
      <dsp:nvSpPr>
        <dsp:cNvPr id="0" name=""/>
        <dsp:cNvSpPr/>
      </dsp:nvSpPr>
      <dsp:spPr>
        <a:xfrm>
          <a:off x="4926968" y="3712873"/>
          <a:ext cx="441917" cy="1263101"/>
        </a:xfrm>
        <a:custGeom>
          <a:avLst/>
          <a:gdLst/>
          <a:ahLst/>
          <a:cxnLst/>
          <a:rect l="0" t="0" r="0" b="0"/>
          <a:pathLst>
            <a:path>
              <a:moveTo>
                <a:pt x="0" y="1263101"/>
              </a:moveTo>
              <a:lnTo>
                <a:pt x="220958" y="1263101"/>
              </a:lnTo>
              <a:lnTo>
                <a:pt x="220958" y="0"/>
              </a:lnTo>
              <a:lnTo>
                <a:pt x="441917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114472" y="4310970"/>
        <a:ext cx="66908" cy="66908"/>
      </dsp:txXfrm>
    </dsp:sp>
    <dsp:sp modelId="{0FAF362C-3BC9-4C3D-8C62-5A9965223D18}">
      <dsp:nvSpPr>
        <dsp:cNvPr id="0" name=""/>
        <dsp:cNvSpPr/>
      </dsp:nvSpPr>
      <dsp:spPr>
        <a:xfrm>
          <a:off x="827457" y="2870806"/>
          <a:ext cx="441917" cy="2105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958" y="0"/>
              </a:lnTo>
              <a:lnTo>
                <a:pt x="220958" y="2105169"/>
              </a:lnTo>
              <a:lnTo>
                <a:pt x="441917" y="21051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94639" y="3869614"/>
        <a:ext cx="107552" cy="107552"/>
      </dsp:txXfrm>
    </dsp:sp>
    <dsp:sp modelId="{57ED6F44-CA02-424C-8337-521C22BBA932}">
      <dsp:nvSpPr>
        <dsp:cNvPr id="0" name=""/>
        <dsp:cNvSpPr/>
      </dsp:nvSpPr>
      <dsp:spPr>
        <a:xfrm>
          <a:off x="4926968" y="2449772"/>
          <a:ext cx="441917" cy="421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958" y="0"/>
              </a:lnTo>
              <a:lnTo>
                <a:pt x="220958" y="421033"/>
              </a:lnTo>
              <a:lnTo>
                <a:pt x="441917" y="42103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132667" y="2645029"/>
        <a:ext cx="30518" cy="30518"/>
      </dsp:txXfrm>
    </dsp:sp>
    <dsp:sp modelId="{6948C841-4BA5-43C0-93EA-7EC2AFE16AEE}">
      <dsp:nvSpPr>
        <dsp:cNvPr id="0" name=""/>
        <dsp:cNvSpPr/>
      </dsp:nvSpPr>
      <dsp:spPr>
        <a:xfrm>
          <a:off x="4926968" y="2028738"/>
          <a:ext cx="441917" cy="421033"/>
        </a:xfrm>
        <a:custGeom>
          <a:avLst/>
          <a:gdLst/>
          <a:ahLst/>
          <a:cxnLst/>
          <a:rect l="0" t="0" r="0" b="0"/>
          <a:pathLst>
            <a:path>
              <a:moveTo>
                <a:pt x="0" y="421033"/>
              </a:moveTo>
              <a:lnTo>
                <a:pt x="220958" y="421033"/>
              </a:lnTo>
              <a:lnTo>
                <a:pt x="220958" y="0"/>
              </a:lnTo>
              <a:lnTo>
                <a:pt x="441917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132667" y="2223995"/>
        <a:ext cx="30518" cy="30518"/>
      </dsp:txXfrm>
    </dsp:sp>
    <dsp:sp modelId="{1F977605-4724-4FAE-90A0-241B56E79D6C}">
      <dsp:nvSpPr>
        <dsp:cNvPr id="0" name=""/>
        <dsp:cNvSpPr/>
      </dsp:nvSpPr>
      <dsp:spPr>
        <a:xfrm>
          <a:off x="827457" y="2449772"/>
          <a:ext cx="441917" cy="421033"/>
        </a:xfrm>
        <a:custGeom>
          <a:avLst/>
          <a:gdLst/>
          <a:ahLst/>
          <a:cxnLst/>
          <a:rect l="0" t="0" r="0" b="0"/>
          <a:pathLst>
            <a:path>
              <a:moveTo>
                <a:pt x="0" y="421033"/>
              </a:moveTo>
              <a:lnTo>
                <a:pt x="220958" y="421033"/>
              </a:lnTo>
              <a:lnTo>
                <a:pt x="220958" y="0"/>
              </a:lnTo>
              <a:lnTo>
                <a:pt x="4419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033156" y="2645029"/>
        <a:ext cx="30518" cy="30518"/>
      </dsp:txXfrm>
    </dsp:sp>
    <dsp:sp modelId="{76E278D8-2DB1-4FBD-A027-8A43BA50C9AD}">
      <dsp:nvSpPr>
        <dsp:cNvPr id="0" name=""/>
        <dsp:cNvSpPr/>
      </dsp:nvSpPr>
      <dsp:spPr>
        <a:xfrm>
          <a:off x="4926968" y="765636"/>
          <a:ext cx="441917" cy="421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958" y="0"/>
              </a:lnTo>
              <a:lnTo>
                <a:pt x="220958" y="421033"/>
              </a:lnTo>
              <a:lnTo>
                <a:pt x="441917" y="42103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132667" y="960893"/>
        <a:ext cx="30518" cy="30518"/>
      </dsp:txXfrm>
    </dsp:sp>
    <dsp:sp modelId="{57CD5811-3B4C-4482-8E58-A7C78D76C43E}">
      <dsp:nvSpPr>
        <dsp:cNvPr id="0" name=""/>
        <dsp:cNvSpPr/>
      </dsp:nvSpPr>
      <dsp:spPr>
        <a:xfrm>
          <a:off x="4926968" y="344602"/>
          <a:ext cx="441917" cy="421033"/>
        </a:xfrm>
        <a:custGeom>
          <a:avLst/>
          <a:gdLst/>
          <a:ahLst/>
          <a:cxnLst/>
          <a:rect l="0" t="0" r="0" b="0"/>
          <a:pathLst>
            <a:path>
              <a:moveTo>
                <a:pt x="0" y="421033"/>
              </a:moveTo>
              <a:lnTo>
                <a:pt x="220958" y="421033"/>
              </a:lnTo>
              <a:lnTo>
                <a:pt x="220958" y="0"/>
              </a:lnTo>
              <a:lnTo>
                <a:pt x="441917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132667" y="539859"/>
        <a:ext cx="30518" cy="30518"/>
      </dsp:txXfrm>
    </dsp:sp>
    <dsp:sp modelId="{2BECC748-E082-4EF4-8FC7-EF79EC8DCB28}">
      <dsp:nvSpPr>
        <dsp:cNvPr id="0" name=""/>
        <dsp:cNvSpPr/>
      </dsp:nvSpPr>
      <dsp:spPr>
        <a:xfrm>
          <a:off x="827457" y="765636"/>
          <a:ext cx="441917" cy="2105169"/>
        </a:xfrm>
        <a:custGeom>
          <a:avLst/>
          <a:gdLst/>
          <a:ahLst/>
          <a:cxnLst/>
          <a:rect l="0" t="0" r="0" b="0"/>
          <a:pathLst>
            <a:path>
              <a:moveTo>
                <a:pt x="0" y="2105169"/>
              </a:moveTo>
              <a:lnTo>
                <a:pt x="220958" y="2105169"/>
              </a:lnTo>
              <a:lnTo>
                <a:pt x="220958" y="0"/>
              </a:lnTo>
              <a:lnTo>
                <a:pt x="441917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94639" y="1764444"/>
        <a:ext cx="107552" cy="107552"/>
      </dsp:txXfrm>
    </dsp:sp>
    <dsp:sp modelId="{5EC79A03-2E40-4B3C-96E6-A6483958B750}">
      <dsp:nvSpPr>
        <dsp:cNvPr id="0" name=""/>
        <dsp:cNvSpPr/>
      </dsp:nvSpPr>
      <dsp:spPr>
        <a:xfrm rot="16200000">
          <a:off x="-1282144" y="2533978"/>
          <a:ext cx="3545549" cy="673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Inferential Statistics</a:t>
          </a:r>
          <a:endParaRPr lang="en-US" sz="2800" kern="1200" dirty="0"/>
        </a:p>
      </dsp:txBody>
      <dsp:txXfrm>
        <a:off x="-1282144" y="2533978"/>
        <a:ext cx="3545549" cy="673654"/>
      </dsp:txXfrm>
    </dsp:sp>
    <dsp:sp modelId="{9D3A7FC3-4D44-4BA3-8A85-4C999FCFA295}">
      <dsp:nvSpPr>
        <dsp:cNvPr id="0" name=""/>
        <dsp:cNvSpPr/>
      </dsp:nvSpPr>
      <dsp:spPr>
        <a:xfrm>
          <a:off x="1269374" y="428809"/>
          <a:ext cx="3657594" cy="673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/>
            <a:t>Correlation</a:t>
          </a:r>
          <a:endParaRPr lang="en-US" sz="2800" kern="1200" dirty="0"/>
        </a:p>
      </dsp:txBody>
      <dsp:txXfrm>
        <a:off x="1269374" y="428809"/>
        <a:ext cx="3657594" cy="673654"/>
      </dsp:txXfrm>
    </dsp:sp>
    <dsp:sp modelId="{12FFADAC-4B4A-41BE-ACA9-1D15F1D55FF0}">
      <dsp:nvSpPr>
        <dsp:cNvPr id="0" name=""/>
        <dsp:cNvSpPr/>
      </dsp:nvSpPr>
      <dsp:spPr>
        <a:xfrm>
          <a:off x="5368885" y="7775"/>
          <a:ext cx="4672678" cy="673654"/>
        </a:xfrm>
        <a:prstGeom prst="rect">
          <a:avLst/>
        </a:prstGeom>
        <a:solidFill>
          <a:srgbClr val="B144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Correlation Coefficient</a:t>
          </a:r>
        </a:p>
      </dsp:txBody>
      <dsp:txXfrm>
        <a:off x="5368885" y="7775"/>
        <a:ext cx="4672678" cy="673654"/>
      </dsp:txXfrm>
    </dsp:sp>
    <dsp:sp modelId="{F3FE7014-DCFD-416A-B907-1F15B85AD4CE}">
      <dsp:nvSpPr>
        <dsp:cNvPr id="0" name=""/>
        <dsp:cNvSpPr/>
      </dsp:nvSpPr>
      <dsp:spPr>
        <a:xfrm>
          <a:off x="5368885" y="849843"/>
          <a:ext cx="4672678" cy="673654"/>
        </a:xfrm>
        <a:prstGeom prst="rect">
          <a:avLst/>
        </a:prstGeom>
        <a:solidFill>
          <a:srgbClr val="B144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Rank Correlation Coefficient</a:t>
          </a:r>
        </a:p>
      </dsp:txBody>
      <dsp:txXfrm>
        <a:off x="5368885" y="849843"/>
        <a:ext cx="4672678" cy="673654"/>
      </dsp:txXfrm>
    </dsp:sp>
    <dsp:sp modelId="{4FDC5538-ECFD-438B-898B-C8AAF6CB57B0}">
      <dsp:nvSpPr>
        <dsp:cNvPr id="0" name=""/>
        <dsp:cNvSpPr/>
      </dsp:nvSpPr>
      <dsp:spPr>
        <a:xfrm>
          <a:off x="1269374" y="2112944"/>
          <a:ext cx="3657594" cy="673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/>
            <a:t>Regression</a:t>
          </a:r>
          <a:endParaRPr lang="en-US" sz="2800" kern="1200" dirty="0"/>
        </a:p>
      </dsp:txBody>
      <dsp:txXfrm>
        <a:off x="1269374" y="2112944"/>
        <a:ext cx="3657594" cy="673654"/>
      </dsp:txXfrm>
    </dsp:sp>
    <dsp:sp modelId="{E9BF5D78-4682-43FA-9D74-E79971406B7B}">
      <dsp:nvSpPr>
        <dsp:cNvPr id="0" name=""/>
        <dsp:cNvSpPr/>
      </dsp:nvSpPr>
      <dsp:spPr>
        <a:xfrm>
          <a:off x="5368885" y="1691910"/>
          <a:ext cx="4672678" cy="67365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Linear Regression</a:t>
          </a:r>
        </a:p>
      </dsp:txBody>
      <dsp:txXfrm>
        <a:off x="5368885" y="1691910"/>
        <a:ext cx="4672678" cy="673654"/>
      </dsp:txXfrm>
    </dsp:sp>
    <dsp:sp modelId="{053B944D-73A6-4CE8-9EE8-30270E92EE83}">
      <dsp:nvSpPr>
        <dsp:cNvPr id="0" name=""/>
        <dsp:cNvSpPr/>
      </dsp:nvSpPr>
      <dsp:spPr>
        <a:xfrm>
          <a:off x="5368885" y="2533978"/>
          <a:ext cx="4672678" cy="67365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Curve Fitting</a:t>
          </a:r>
        </a:p>
      </dsp:txBody>
      <dsp:txXfrm>
        <a:off x="5368885" y="2533978"/>
        <a:ext cx="4672678" cy="673654"/>
      </dsp:txXfrm>
    </dsp:sp>
    <dsp:sp modelId="{CD69D2F8-283B-4D0A-9743-B7F1464F6DB9}">
      <dsp:nvSpPr>
        <dsp:cNvPr id="0" name=""/>
        <dsp:cNvSpPr/>
      </dsp:nvSpPr>
      <dsp:spPr>
        <a:xfrm>
          <a:off x="1269374" y="4639148"/>
          <a:ext cx="3657594" cy="673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/>
            <a:t>Hypothesis Testing</a:t>
          </a:r>
          <a:endParaRPr lang="en-US" sz="2800" kern="1200" dirty="0"/>
        </a:p>
      </dsp:txBody>
      <dsp:txXfrm>
        <a:off x="1269374" y="4639148"/>
        <a:ext cx="3657594" cy="673654"/>
      </dsp:txXfrm>
    </dsp:sp>
    <dsp:sp modelId="{674E6A40-A5B8-409A-8B13-3D8B52D023FD}">
      <dsp:nvSpPr>
        <dsp:cNvPr id="0" name=""/>
        <dsp:cNvSpPr/>
      </dsp:nvSpPr>
      <dsp:spPr>
        <a:xfrm>
          <a:off x="5368885" y="3376046"/>
          <a:ext cx="4672678" cy="673654"/>
        </a:xfrm>
        <a:prstGeom prst="rect">
          <a:avLst/>
        </a:prstGeom>
        <a:solidFill>
          <a:srgbClr val="B144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Z - Test</a:t>
          </a:r>
        </a:p>
      </dsp:txBody>
      <dsp:txXfrm>
        <a:off x="5368885" y="3376046"/>
        <a:ext cx="4672678" cy="673654"/>
      </dsp:txXfrm>
    </dsp:sp>
    <dsp:sp modelId="{7C2006F4-07A1-42B5-8DDB-95B737D4D6E5}">
      <dsp:nvSpPr>
        <dsp:cNvPr id="0" name=""/>
        <dsp:cNvSpPr/>
      </dsp:nvSpPr>
      <dsp:spPr>
        <a:xfrm>
          <a:off x="5368885" y="4218114"/>
          <a:ext cx="4672678" cy="673654"/>
        </a:xfrm>
        <a:prstGeom prst="rect">
          <a:avLst/>
        </a:prstGeom>
        <a:solidFill>
          <a:srgbClr val="B144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 – Test</a:t>
          </a:r>
        </a:p>
      </dsp:txBody>
      <dsp:txXfrm>
        <a:off x="5368885" y="4218114"/>
        <a:ext cx="4672678" cy="673654"/>
      </dsp:txXfrm>
    </dsp:sp>
    <dsp:sp modelId="{1AB7745A-BC6D-4AEF-9413-09E9FD0BE70C}">
      <dsp:nvSpPr>
        <dsp:cNvPr id="0" name=""/>
        <dsp:cNvSpPr/>
      </dsp:nvSpPr>
      <dsp:spPr>
        <a:xfrm>
          <a:off x="5368885" y="5060182"/>
          <a:ext cx="4672678" cy="673654"/>
        </a:xfrm>
        <a:prstGeom prst="rect">
          <a:avLst/>
        </a:prstGeom>
        <a:solidFill>
          <a:srgbClr val="B144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 - Test</a:t>
          </a:r>
        </a:p>
      </dsp:txBody>
      <dsp:txXfrm>
        <a:off x="5368885" y="5060182"/>
        <a:ext cx="4672678" cy="673654"/>
      </dsp:txXfrm>
    </dsp:sp>
    <dsp:sp modelId="{CE060C20-7370-47A5-8DCB-2B795E09C899}">
      <dsp:nvSpPr>
        <dsp:cNvPr id="0" name=""/>
        <dsp:cNvSpPr/>
      </dsp:nvSpPr>
      <dsp:spPr>
        <a:xfrm>
          <a:off x="5368885" y="5902250"/>
          <a:ext cx="4672678" cy="673654"/>
        </a:xfrm>
        <a:prstGeom prst="rect">
          <a:avLst/>
        </a:prstGeom>
        <a:solidFill>
          <a:srgbClr val="B1444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Chi Square Test</a:t>
          </a:r>
        </a:p>
      </dsp:txBody>
      <dsp:txXfrm>
        <a:off x="5368885" y="5902250"/>
        <a:ext cx="4672678" cy="673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0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Shift</a:t>
          </a:r>
        </a:p>
      </dsp:txBody>
      <dsp:txXfrm>
        <a:off x="29460" y="29460"/>
        <a:ext cx="1991192" cy="946920"/>
      </dsp:txXfrm>
    </dsp:sp>
    <dsp:sp modelId="{44BA6F07-9809-453E-B5B3-AB636F82DB9E}">
      <dsp:nvSpPr>
        <dsp:cNvPr id="0" name=""/>
        <dsp:cNvSpPr/>
      </dsp:nvSpPr>
      <dsp:spPr>
        <a:xfrm>
          <a:off x="2256296" y="248706"/>
          <a:ext cx="437108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56296" y="350391"/>
        <a:ext cx="305976" cy="305057"/>
      </dsp:txXfrm>
    </dsp:sp>
    <dsp:sp modelId="{C1D3A877-193E-433E-996E-DE3797C7F529}">
      <dsp:nvSpPr>
        <dsp:cNvPr id="0" name=""/>
        <dsp:cNvSpPr/>
      </dsp:nvSpPr>
      <dsp:spPr>
        <a:xfrm>
          <a:off x="2874846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1</a:t>
          </a:r>
        </a:p>
      </dsp:txBody>
      <dsp:txXfrm>
        <a:off x="2904306" y="29460"/>
        <a:ext cx="1991192" cy="946920"/>
      </dsp:txXfrm>
    </dsp:sp>
    <dsp:sp modelId="{98B97CCD-AFF1-49BB-8170-C62165E0F732}">
      <dsp:nvSpPr>
        <dsp:cNvPr id="0" name=""/>
        <dsp:cNvSpPr/>
      </dsp:nvSpPr>
      <dsp:spPr>
        <a:xfrm>
          <a:off x="5129970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29970" y="350391"/>
        <a:ext cx="304236" cy="305057"/>
      </dsp:txXfrm>
    </dsp:sp>
    <dsp:sp modelId="{A7280906-DE55-492D-B5CB-040475BA6CF7}">
      <dsp:nvSpPr>
        <dsp:cNvPr id="0" name=""/>
        <dsp:cNvSpPr/>
      </dsp:nvSpPr>
      <dsp:spPr>
        <a:xfrm>
          <a:off x="5745004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Digit</a:t>
          </a:r>
        </a:p>
      </dsp:txBody>
      <dsp:txXfrm>
        <a:off x="5774464" y="29460"/>
        <a:ext cx="1991192" cy="946920"/>
      </dsp:txXfrm>
    </dsp:sp>
    <dsp:sp modelId="{0B22A032-D8BA-41D9-8980-1ED515E23209}">
      <dsp:nvSpPr>
        <dsp:cNvPr id="0" name=""/>
        <dsp:cNvSpPr/>
      </dsp:nvSpPr>
      <dsp:spPr>
        <a:xfrm>
          <a:off x="8000127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1" kern="1200"/>
        </a:p>
      </dsp:txBody>
      <dsp:txXfrm>
        <a:off x="8000127" y="350391"/>
        <a:ext cx="304236" cy="305057"/>
      </dsp:txXfrm>
    </dsp:sp>
    <dsp:sp modelId="{E92B4EFD-C544-41C7-9D79-34EBAB47E99F}">
      <dsp:nvSpPr>
        <dsp:cNvPr id="0" name=""/>
        <dsp:cNvSpPr/>
      </dsp:nvSpPr>
      <dsp:spPr>
        <a:xfrm>
          <a:off x="8615161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=</a:t>
          </a:r>
        </a:p>
      </dsp:txBody>
      <dsp:txXfrm>
        <a:off x="8644621" y="29460"/>
        <a:ext cx="1991192" cy="9469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0075-3CCB-4E08-A331-236FAED0D33C}">
      <dsp:nvSpPr>
        <dsp:cNvPr id="0" name=""/>
        <dsp:cNvSpPr/>
      </dsp:nvSpPr>
      <dsp:spPr>
        <a:xfrm>
          <a:off x="8000" y="0"/>
          <a:ext cx="1603258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Shift</a:t>
          </a:r>
        </a:p>
      </dsp:txBody>
      <dsp:txXfrm>
        <a:off x="37460" y="29460"/>
        <a:ext cx="1544338" cy="946920"/>
      </dsp:txXfrm>
    </dsp:sp>
    <dsp:sp modelId="{CC967DED-7155-44D0-B814-E69C027BFE20}">
      <dsp:nvSpPr>
        <dsp:cNvPr id="0" name=""/>
        <dsp:cNvSpPr/>
      </dsp:nvSpPr>
      <dsp:spPr>
        <a:xfrm>
          <a:off x="1771584" y="304115"/>
          <a:ext cx="339890" cy="397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1584" y="383637"/>
        <a:ext cx="237923" cy="238564"/>
      </dsp:txXfrm>
    </dsp:sp>
    <dsp:sp modelId="{2117E75B-D0D7-4BA1-98AC-725EA941D7C5}">
      <dsp:nvSpPr>
        <dsp:cNvPr id="0" name=""/>
        <dsp:cNvSpPr/>
      </dsp:nvSpPr>
      <dsp:spPr>
        <a:xfrm>
          <a:off x="2252562" y="0"/>
          <a:ext cx="1603258" cy="1005840"/>
        </a:xfrm>
        <a:prstGeom prst="roundRect">
          <a:avLst>
            <a:gd name="adj" fmla="val 10000"/>
          </a:avLst>
        </a:prstGeom>
        <a:solidFill>
          <a:schemeClr val="accent5">
            <a:hueOff val="-511864"/>
            <a:satOff val="-10331"/>
            <a:lumOff val="-78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1</a:t>
          </a:r>
        </a:p>
      </dsp:txBody>
      <dsp:txXfrm>
        <a:off x="2282022" y="29460"/>
        <a:ext cx="1544338" cy="946920"/>
      </dsp:txXfrm>
    </dsp:sp>
    <dsp:sp modelId="{D66E8FE2-6FFD-4E71-8809-FA2BEDBE9684}">
      <dsp:nvSpPr>
        <dsp:cNvPr id="0" name=""/>
        <dsp:cNvSpPr/>
      </dsp:nvSpPr>
      <dsp:spPr>
        <a:xfrm>
          <a:off x="4011181" y="304115"/>
          <a:ext cx="329364" cy="397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11181" y="383637"/>
        <a:ext cx="230555" cy="238564"/>
      </dsp:txXfrm>
    </dsp:sp>
    <dsp:sp modelId="{2DC0BE8A-A50D-459F-8803-8F629D24FD59}">
      <dsp:nvSpPr>
        <dsp:cNvPr id="0" name=""/>
        <dsp:cNvSpPr/>
      </dsp:nvSpPr>
      <dsp:spPr>
        <a:xfrm>
          <a:off x="4477262" y="0"/>
          <a:ext cx="1630289" cy="1005840"/>
        </a:xfrm>
        <a:prstGeom prst="roundRect">
          <a:avLst>
            <a:gd name="adj" fmla="val 1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Right side</a:t>
          </a:r>
        </a:p>
      </dsp:txBody>
      <dsp:txXfrm>
        <a:off x="4506722" y="29460"/>
        <a:ext cx="1571369" cy="946920"/>
      </dsp:txXfrm>
    </dsp:sp>
    <dsp:sp modelId="{44BA6F07-9809-453E-B5B3-AB636F82DB9E}">
      <dsp:nvSpPr>
        <dsp:cNvPr id="0" name=""/>
        <dsp:cNvSpPr/>
      </dsp:nvSpPr>
      <dsp:spPr>
        <a:xfrm>
          <a:off x="6272843" y="304115"/>
          <a:ext cx="350417" cy="397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6272843" y="383637"/>
        <a:ext cx="245292" cy="238564"/>
      </dsp:txXfrm>
    </dsp:sp>
    <dsp:sp modelId="{A7280906-DE55-492D-B5CB-040475BA6CF7}">
      <dsp:nvSpPr>
        <dsp:cNvPr id="0" name=""/>
        <dsp:cNvSpPr/>
      </dsp:nvSpPr>
      <dsp:spPr>
        <a:xfrm>
          <a:off x="6768716" y="0"/>
          <a:ext cx="1649768" cy="1005840"/>
        </a:xfrm>
        <a:prstGeom prst="roundRect">
          <a:avLst>
            <a:gd name="adj" fmla="val 10000"/>
          </a:avLst>
        </a:prstGeom>
        <a:solidFill>
          <a:schemeClr val="accent5">
            <a:hueOff val="-1535592"/>
            <a:satOff val="-30993"/>
            <a:lumOff val="-23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Digit</a:t>
          </a:r>
        </a:p>
      </dsp:txBody>
      <dsp:txXfrm>
        <a:off x="6798176" y="29460"/>
        <a:ext cx="1590848" cy="946920"/>
      </dsp:txXfrm>
    </dsp:sp>
    <dsp:sp modelId="{F89185C1-F6BD-43BF-9339-92DE8E29064E}">
      <dsp:nvSpPr>
        <dsp:cNvPr id="0" name=""/>
        <dsp:cNvSpPr/>
      </dsp:nvSpPr>
      <dsp:spPr>
        <a:xfrm>
          <a:off x="8578811" y="304115"/>
          <a:ext cx="339890" cy="397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/>
        </a:p>
      </dsp:txBody>
      <dsp:txXfrm>
        <a:off x="8578811" y="383637"/>
        <a:ext cx="237923" cy="238564"/>
      </dsp:txXfrm>
    </dsp:sp>
    <dsp:sp modelId="{12B9467C-0CAF-489E-ADDA-9ABF5B2734E4}">
      <dsp:nvSpPr>
        <dsp:cNvPr id="0" name=""/>
        <dsp:cNvSpPr/>
      </dsp:nvSpPr>
      <dsp:spPr>
        <a:xfrm>
          <a:off x="9059788" y="0"/>
          <a:ext cx="1603258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=</a:t>
          </a:r>
        </a:p>
      </dsp:txBody>
      <dsp:txXfrm>
        <a:off x="9089248" y="29460"/>
        <a:ext cx="1544338" cy="9469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0" y="0"/>
          <a:ext cx="1833685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Shift</a:t>
          </a:r>
        </a:p>
      </dsp:txBody>
      <dsp:txXfrm>
        <a:off x="29460" y="29460"/>
        <a:ext cx="1774765" cy="946920"/>
      </dsp:txXfrm>
    </dsp:sp>
    <dsp:sp modelId="{44BA6F07-9809-453E-B5B3-AB636F82DB9E}">
      <dsp:nvSpPr>
        <dsp:cNvPr id="0" name=""/>
        <dsp:cNvSpPr/>
      </dsp:nvSpPr>
      <dsp:spPr>
        <a:xfrm>
          <a:off x="2015309" y="280739"/>
          <a:ext cx="385041" cy="444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015309" y="369611"/>
        <a:ext cx="269529" cy="266616"/>
      </dsp:txXfrm>
    </dsp:sp>
    <dsp:sp modelId="{C1D3A877-193E-433E-996E-DE3797C7F529}">
      <dsp:nvSpPr>
        <dsp:cNvPr id="0" name=""/>
        <dsp:cNvSpPr/>
      </dsp:nvSpPr>
      <dsp:spPr>
        <a:xfrm>
          <a:off x="2560179" y="0"/>
          <a:ext cx="1791776" cy="1005840"/>
        </a:xfrm>
        <a:prstGeom prst="roundRect">
          <a:avLst>
            <a:gd name="adj" fmla="val 10000"/>
          </a:avLst>
        </a:prstGeom>
        <a:solidFill>
          <a:schemeClr val="accent5">
            <a:hueOff val="-511864"/>
            <a:satOff val="-10331"/>
            <a:lumOff val="-78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2</a:t>
          </a:r>
        </a:p>
      </dsp:txBody>
      <dsp:txXfrm>
        <a:off x="2589639" y="29460"/>
        <a:ext cx="1732856" cy="946920"/>
      </dsp:txXfrm>
    </dsp:sp>
    <dsp:sp modelId="{98B97CCD-AFF1-49BB-8170-C62165E0F732}">
      <dsp:nvSpPr>
        <dsp:cNvPr id="0" name=""/>
        <dsp:cNvSpPr/>
      </dsp:nvSpPr>
      <dsp:spPr>
        <a:xfrm>
          <a:off x="4531133" y="280739"/>
          <a:ext cx="379856" cy="444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4531133" y="369611"/>
        <a:ext cx="265899" cy="266616"/>
      </dsp:txXfrm>
    </dsp:sp>
    <dsp:sp modelId="{A7280906-DE55-492D-B5CB-040475BA6CF7}">
      <dsp:nvSpPr>
        <dsp:cNvPr id="0" name=""/>
        <dsp:cNvSpPr/>
      </dsp:nvSpPr>
      <dsp:spPr>
        <a:xfrm>
          <a:off x="5068666" y="0"/>
          <a:ext cx="1791776" cy="1005840"/>
        </a:xfrm>
        <a:prstGeom prst="roundRect">
          <a:avLst>
            <a:gd name="adj" fmla="val 1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Right side            2 times</a:t>
          </a:r>
        </a:p>
      </dsp:txBody>
      <dsp:txXfrm>
        <a:off x="5098126" y="29460"/>
        <a:ext cx="1732856" cy="946920"/>
      </dsp:txXfrm>
    </dsp:sp>
    <dsp:sp modelId="{EE278DE9-2FD7-4E9F-964F-D06A7AEA7EF1}">
      <dsp:nvSpPr>
        <dsp:cNvPr id="0" name=""/>
        <dsp:cNvSpPr/>
      </dsp:nvSpPr>
      <dsp:spPr>
        <a:xfrm>
          <a:off x="7039620" y="280739"/>
          <a:ext cx="379856" cy="444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b="1" kern="1200"/>
        </a:p>
      </dsp:txBody>
      <dsp:txXfrm>
        <a:off x="7039620" y="369611"/>
        <a:ext cx="265899" cy="266616"/>
      </dsp:txXfrm>
    </dsp:sp>
    <dsp:sp modelId="{F2D91B32-5FAB-464F-AFF0-3061A61BCF77}">
      <dsp:nvSpPr>
        <dsp:cNvPr id="0" name=""/>
        <dsp:cNvSpPr/>
      </dsp:nvSpPr>
      <dsp:spPr>
        <a:xfrm>
          <a:off x="7577153" y="0"/>
          <a:ext cx="1791776" cy="1005840"/>
        </a:xfrm>
        <a:prstGeom prst="roundRect">
          <a:avLst>
            <a:gd name="adj" fmla="val 10000"/>
          </a:avLst>
        </a:prstGeom>
        <a:solidFill>
          <a:schemeClr val="accent5">
            <a:hueOff val="-1535592"/>
            <a:satOff val="-30993"/>
            <a:lumOff val="-23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3</a:t>
          </a:r>
        </a:p>
      </dsp:txBody>
      <dsp:txXfrm>
        <a:off x="7606613" y="29460"/>
        <a:ext cx="1732856" cy="946920"/>
      </dsp:txXfrm>
    </dsp:sp>
    <dsp:sp modelId="{F529AC4C-6940-442E-AD90-CB16FE443101}">
      <dsp:nvSpPr>
        <dsp:cNvPr id="0" name=""/>
        <dsp:cNvSpPr/>
      </dsp:nvSpPr>
      <dsp:spPr>
        <a:xfrm>
          <a:off x="9548107" y="280739"/>
          <a:ext cx="379856" cy="444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548107" y="369611"/>
        <a:ext cx="265899" cy="266616"/>
      </dsp:txXfrm>
    </dsp:sp>
    <dsp:sp modelId="{5627E902-CF83-4687-B9C6-4920488473F8}">
      <dsp:nvSpPr>
        <dsp:cNvPr id="0" name=""/>
        <dsp:cNvSpPr/>
      </dsp:nvSpPr>
      <dsp:spPr>
        <a:xfrm>
          <a:off x="10085640" y="0"/>
          <a:ext cx="1791776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=</a:t>
          </a:r>
        </a:p>
      </dsp:txBody>
      <dsp:txXfrm>
        <a:off x="10115100" y="29460"/>
        <a:ext cx="1732856" cy="9469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CA935-CE76-4A66-AF37-5C242712231E}">
      <dsp:nvSpPr>
        <dsp:cNvPr id="0" name=""/>
        <dsp:cNvSpPr/>
      </dsp:nvSpPr>
      <dsp:spPr>
        <a:xfrm rot="16200000">
          <a:off x="914400" y="-914400"/>
          <a:ext cx="2286000" cy="411480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Simple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Regression</a:t>
          </a:r>
        </a:p>
      </dsp:txBody>
      <dsp:txXfrm rot="5400000">
        <a:off x="-1" y="1"/>
        <a:ext cx="4114800" cy="1714500"/>
      </dsp:txXfrm>
    </dsp:sp>
    <dsp:sp modelId="{8BA80FDA-357D-4628-B28C-52B661E0995A}">
      <dsp:nvSpPr>
        <dsp:cNvPr id="0" name=""/>
        <dsp:cNvSpPr/>
      </dsp:nvSpPr>
      <dsp:spPr>
        <a:xfrm>
          <a:off x="4114800" y="0"/>
          <a:ext cx="4114800" cy="2286000"/>
        </a:xfrm>
        <a:prstGeom prst="round1Rect">
          <a:avLst/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Multiple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Regression</a:t>
          </a:r>
        </a:p>
      </dsp:txBody>
      <dsp:txXfrm>
        <a:off x="4114800" y="0"/>
        <a:ext cx="4114800" cy="1714500"/>
      </dsp:txXfrm>
    </dsp:sp>
    <dsp:sp modelId="{8CA5AEA3-27E8-4182-B68A-D33BC036ED01}">
      <dsp:nvSpPr>
        <dsp:cNvPr id="0" name=""/>
        <dsp:cNvSpPr/>
      </dsp:nvSpPr>
      <dsp:spPr>
        <a:xfrm rot="10800000">
          <a:off x="0" y="2286000"/>
          <a:ext cx="4114800" cy="2286000"/>
        </a:xfrm>
        <a:prstGeom prst="round1Rect">
          <a:avLst/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Linear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Regression</a:t>
          </a:r>
        </a:p>
      </dsp:txBody>
      <dsp:txXfrm rot="10800000">
        <a:off x="0" y="2857500"/>
        <a:ext cx="4114800" cy="1714500"/>
      </dsp:txXfrm>
    </dsp:sp>
    <dsp:sp modelId="{FDEB3F9F-FADC-4A4D-9DD5-F897C6AF6370}">
      <dsp:nvSpPr>
        <dsp:cNvPr id="0" name=""/>
        <dsp:cNvSpPr/>
      </dsp:nvSpPr>
      <dsp:spPr>
        <a:xfrm rot="5400000">
          <a:off x="5029199" y="1371600"/>
          <a:ext cx="2286000" cy="4114800"/>
        </a:xfrm>
        <a:prstGeom prst="round1Rect">
          <a:avLst/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Nonlinear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Regression</a:t>
          </a:r>
        </a:p>
      </dsp:txBody>
      <dsp:txXfrm rot="-5400000">
        <a:off x="4114799" y="2857500"/>
        <a:ext cx="4114800" cy="1714500"/>
      </dsp:txXfrm>
    </dsp:sp>
    <dsp:sp modelId="{0BC15D81-A538-484D-945C-D714018D5448}">
      <dsp:nvSpPr>
        <dsp:cNvPr id="0" name=""/>
        <dsp:cNvSpPr/>
      </dsp:nvSpPr>
      <dsp:spPr>
        <a:xfrm>
          <a:off x="2880359" y="1714500"/>
          <a:ext cx="2468880" cy="1143000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2060"/>
              </a:solidFill>
            </a:rPr>
            <a:t>Types of Regression</a:t>
          </a:r>
        </a:p>
      </dsp:txBody>
      <dsp:txXfrm>
        <a:off x="2936156" y="1770297"/>
        <a:ext cx="2357286" cy="10314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40C08-39CC-4FC3-AA14-4B5AB8EBE7C4}">
      <dsp:nvSpPr>
        <dsp:cNvPr id="0" name=""/>
        <dsp:cNvSpPr/>
      </dsp:nvSpPr>
      <dsp:spPr>
        <a:xfrm>
          <a:off x="1896533" y="415493"/>
          <a:ext cx="4551680" cy="4551680"/>
        </a:xfrm>
        <a:prstGeom prst="pie">
          <a:avLst>
            <a:gd name="adj1" fmla="val 16200000"/>
            <a:gd name="adj2" fmla="val 54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Least Square</a:t>
          </a:r>
        </a:p>
      </dsp:txBody>
      <dsp:txXfrm>
        <a:off x="4383701" y="1607600"/>
        <a:ext cx="1625600" cy="2167466"/>
      </dsp:txXfrm>
    </dsp:sp>
    <dsp:sp modelId="{975F847E-4CDF-4ECD-ADC1-3295CDE8909B}">
      <dsp:nvSpPr>
        <dsp:cNvPr id="0" name=""/>
        <dsp:cNvSpPr/>
      </dsp:nvSpPr>
      <dsp:spPr>
        <a:xfrm>
          <a:off x="1679786" y="415493"/>
          <a:ext cx="4551680" cy="455168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2047456"/>
                <a:satOff val="-41324"/>
                <a:lumOff val="-31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47456"/>
                <a:satOff val="-41324"/>
                <a:lumOff val="-31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47456"/>
                <a:satOff val="-41324"/>
                <a:lumOff val="-31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Scatter Diagram</a:t>
          </a:r>
        </a:p>
      </dsp:txBody>
      <dsp:txXfrm>
        <a:off x="2118698" y="1607600"/>
        <a:ext cx="1625600" cy="2167466"/>
      </dsp:txXfrm>
    </dsp:sp>
    <dsp:sp modelId="{9247D763-D865-43E4-B781-5612D169309C}">
      <dsp:nvSpPr>
        <dsp:cNvPr id="0" name=""/>
        <dsp:cNvSpPr/>
      </dsp:nvSpPr>
      <dsp:spPr>
        <a:xfrm>
          <a:off x="1614762" y="133722"/>
          <a:ext cx="5115221" cy="5115221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23AC64-2D48-44F7-B8F9-414F78F247A8}">
      <dsp:nvSpPr>
        <dsp:cNvPr id="0" name=""/>
        <dsp:cNvSpPr/>
      </dsp:nvSpPr>
      <dsp:spPr>
        <a:xfrm>
          <a:off x="1398015" y="133722"/>
          <a:ext cx="5115221" cy="5115221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C3C07-ABA9-48F2-83DF-D8E821ACC495}">
      <dsp:nvSpPr>
        <dsp:cNvPr id="0" name=""/>
        <dsp:cNvSpPr/>
      </dsp:nvSpPr>
      <dsp:spPr>
        <a:xfrm>
          <a:off x="3632" y="0"/>
          <a:ext cx="4225574" cy="4572000"/>
        </a:xfrm>
        <a:prstGeom prst="pentagon">
          <a:avLst/>
        </a:prstGeom>
        <a:solidFill>
          <a:srgbClr val="B84742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Line of Regression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of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y on x</a:t>
          </a:r>
        </a:p>
      </dsp:txBody>
      <dsp:txXfrm>
        <a:off x="810648" y="1079300"/>
        <a:ext cx="2611542" cy="3492688"/>
      </dsp:txXfrm>
    </dsp:sp>
    <dsp:sp modelId="{A73A69B8-EA3A-43EC-9740-845C298FB65E}">
      <dsp:nvSpPr>
        <dsp:cNvPr id="0" name=""/>
        <dsp:cNvSpPr/>
      </dsp:nvSpPr>
      <dsp:spPr>
        <a:xfrm>
          <a:off x="4914792" y="0"/>
          <a:ext cx="4225574" cy="4572000"/>
        </a:xfrm>
        <a:prstGeom prst="pentagon">
          <a:avLst/>
        </a:prstGeom>
        <a:solidFill>
          <a:srgbClr val="FF9801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Line of Regression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of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x on y</a:t>
          </a:r>
        </a:p>
      </dsp:txBody>
      <dsp:txXfrm>
        <a:off x="5721808" y="1079300"/>
        <a:ext cx="2611542" cy="34926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5B29E-1B9F-4DEC-B79A-DC83E4149990}">
      <dsp:nvSpPr>
        <dsp:cNvPr id="0" name=""/>
        <dsp:cNvSpPr/>
      </dsp:nvSpPr>
      <dsp:spPr>
        <a:xfrm>
          <a:off x="2233035" y="836887"/>
          <a:ext cx="3366112" cy="140952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7030A0"/>
              </a:solidFill>
            </a:rPr>
            <a:t>Straight</a:t>
          </a:r>
          <a:r>
            <a:rPr lang="en-US" sz="2800" kern="1200" dirty="0">
              <a:solidFill>
                <a:srgbClr val="002060"/>
              </a:solidFill>
            </a:rPr>
            <a:t> </a:t>
          </a:r>
          <a:r>
            <a:rPr lang="en-US" sz="2800" kern="1200" dirty="0">
              <a:solidFill>
                <a:srgbClr val="7030A0"/>
              </a:solidFill>
            </a:rPr>
            <a:t>line</a:t>
          </a:r>
        </a:p>
      </dsp:txBody>
      <dsp:txXfrm>
        <a:off x="2771612" y="836887"/>
        <a:ext cx="2827534" cy="1409527"/>
      </dsp:txXfrm>
    </dsp:sp>
    <dsp:sp modelId="{469B5CA2-5F0F-4431-B59C-09710A2716AC}">
      <dsp:nvSpPr>
        <dsp:cNvPr id="0" name=""/>
        <dsp:cNvSpPr/>
      </dsp:nvSpPr>
      <dsp:spPr>
        <a:xfrm>
          <a:off x="2051669" y="2246414"/>
          <a:ext cx="3728843" cy="1409527"/>
        </a:xfrm>
        <a:prstGeom prst="rect">
          <a:avLst/>
        </a:prstGeom>
        <a:solidFill>
          <a:schemeClr val="accent5">
            <a:tint val="40000"/>
            <a:alpha val="90000"/>
            <a:hueOff val="-464057"/>
            <a:satOff val="-16234"/>
            <a:lumOff val="-109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r>
                  <a:rPr lang="en-US" sz="2800" b="1" i="0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𝐲</m:t>
                </m:r>
                <m:r>
                  <a:rPr lang="en-US" sz="2800" b="1" i="0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lang="en-US" sz="2800" b="1" i="0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𝐚</m:t>
                </m:r>
                <m:r>
                  <a:rPr lang="en-US" sz="2800" b="1" i="0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lang="en-US" sz="2800" b="1" i="0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𝐛𝐱</m:t>
                </m:r>
              </m:oMath>
            </m:oMathPara>
          </a14:m>
          <a:endParaRPr lang="en-US" sz="2800" b="1" kern="1200" dirty="0">
            <a:solidFill>
              <a:srgbClr val="002060"/>
            </a:solidFill>
          </a:endParaRPr>
        </a:p>
      </dsp:txBody>
      <dsp:txXfrm>
        <a:off x="2648284" y="2246414"/>
        <a:ext cx="3132228" cy="1409527"/>
      </dsp:txXfrm>
    </dsp:sp>
    <dsp:sp modelId="{1B949808-C3B1-4B29-BC1D-7C5840D259FD}">
      <dsp:nvSpPr>
        <dsp:cNvPr id="0" name=""/>
        <dsp:cNvSpPr/>
      </dsp:nvSpPr>
      <dsp:spPr>
        <a:xfrm>
          <a:off x="977943" y="1657"/>
          <a:ext cx="2088073" cy="20880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Linear Curve</a:t>
          </a:r>
        </a:p>
      </dsp:txBody>
      <dsp:txXfrm>
        <a:off x="1283734" y="307448"/>
        <a:ext cx="1476491" cy="1476491"/>
      </dsp:txXfrm>
    </dsp:sp>
    <dsp:sp modelId="{A4221394-677D-4227-8D4A-248CECEE7FA3}">
      <dsp:nvSpPr>
        <dsp:cNvPr id="0" name=""/>
        <dsp:cNvSpPr/>
      </dsp:nvSpPr>
      <dsp:spPr>
        <a:xfrm>
          <a:off x="8049951" y="836887"/>
          <a:ext cx="3366112" cy="1409527"/>
        </a:xfrm>
        <a:prstGeom prst="rect">
          <a:avLst/>
        </a:prstGeom>
        <a:solidFill>
          <a:schemeClr val="accent5">
            <a:tint val="40000"/>
            <a:alpha val="90000"/>
            <a:hueOff val="-928113"/>
            <a:satOff val="-32467"/>
            <a:lumOff val="-2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7030A0"/>
              </a:solidFill>
            </a:rPr>
            <a:t>Parabola</a:t>
          </a:r>
        </a:p>
      </dsp:txBody>
      <dsp:txXfrm>
        <a:off x="8588529" y="836887"/>
        <a:ext cx="2827534" cy="1409527"/>
      </dsp:txXfrm>
    </dsp:sp>
    <dsp:sp modelId="{3A484D1E-07BF-47BD-B8E8-A53A4AA025C1}">
      <dsp:nvSpPr>
        <dsp:cNvPr id="0" name=""/>
        <dsp:cNvSpPr/>
      </dsp:nvSpPr>
      <dsp:spPr>
        <a:xfrm>
          <a:off x="7868586" y="2246414"/>
          <a:ext cx="3728843" cy="1409527"/>
        </a:xfrm>
        <a:prstGeom prst="rect">
          <a:avLst/>
        </a:prstGeom>
        <a:solidFill>
          <a:schemeClr val="accent5">
            <a:tint val="40000"/>
            <a:alpha val="90000"/>
            <a:hueOff val="-1392170"/>
            <a:satOff val="-48701"/>
            <a:lumOff val="-3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1" i="1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𝐲</m:t>
                </m:r>
                <m:r>
                  <a:rPr lang="en-US" sz="2800" b="1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lang="en-US" sz="2800" b="1" i="1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𝐚</m:t>
                </m:r>
                <m:r>
                  <a:rPr lang="en-US" sz="2800" b="1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lang="en-US" sz="2800" b="1" i="1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𝐛𝐱</m:t>
                </m:r>
                <m:r>
                  <a:rPr lang="en-US" sz="2800" b="1" i="0" kern="1200" smtClean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sSupPr>
                    <m:ctrlPr>
                      <a:rPr lang="en-US" sz="2800" b="1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2800" b="1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𝐜𝐱</m:t>
                    </m:r>
                  </m:e>
                  <m:sup>
                    <m:r>
                      <a:rPr lang="en-US" sz="2800" b="1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m:oMathPara>
          </a14:m>
          <a:endParaRPr lang="en-US" sz="2800" b="1" kern="1200" dirty="0">
            <a:solidFill>
              <a:srgbClr val="002060"/>
            </a:solidFill>
          </a:endParaRPr>
        </a:p>
      </dsp:txBody>
      <dsp:txXfrm>
        <a:off x="8465201" y="2246414"/>
        <a:ext cx="3132228" cy="1409527"/>
      </dsp:txXfrm>
    </dsp:sp>
    <dsp:sp modelId="{B3C7F712-D1F6-4F71-82C9-DAB6542BD890}">
      <dsp:nvSpPr>
        <dsp:cNvPr id="0" name=""/>
        <dsp:cNvSpPr/>
      </dsp:nvSpPr>
      <dsp:spPr>
        <a:xfrm>
          <a:off x="6794860" y="1657"/>
          <a:ext cx="2088073" cy="2088073"/>
        </a:xfrm>
        <a:prstGeom prst="ellipse">
          <a:avLst/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Quadratic</a:t>
          </a:r>
          <a:r>
            <a:rPr lang="en-US" sz="3000" kern="1200" dirty="0"/>
            <a:t> </a:t>
          </a:r>
          <a:r>
            <a:rPr lang="en-US" sz="3000" b="1" kern="1200" dirty="0"/>
            <a:t>Curve</a:t>
          </a:r>
        </a:p>
      </dsp:txBody>
      <dsp:txXfrm>
        <a:off x="7100651" y="307448"/>
        <a:ext cx="1476491" cy="147649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4688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Shift</a:t>
          </a:r>
        </a:p>
      </dsp:txBody>
      <dsp:txXfrm>
        <a:off x="34148" y="29460"/>
        <a:ext cx="1991192" cy="946920"/>
      </dsp:txXfrm>
    </dsp:sp>
    <dsp:sp modelId="{44BA6F07-9809-453E-B5B3-AB636F82DB9E}">
      <dsp:nvSpPr>
        <dsp:cNvPr id="0" name=""/>
        <dsp:cNvSpPr/>
      </dsp:nvSpPr>
      <dsp:spPr>
        <a:xfrm>
          <a:off x="2259812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59812" y="350391"/>
        <a:ext cx="304236" cy="305057"/>
      </dsp:txXfrm>
    </dsp:sp>
    <dsp:sp modelId="{C1D3A877-193E-433E-996E-DE3797C7F529}">
      <dsp:nvSpPr>
        <dsp:cNvPr id="0" name=""/>
        <dsp:cNvSpPr/>
      </dsp:nvSpPr>
      <dsp:spPr>
        <a:xfrm>
          <a:off x="2874846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Mode</a:t>
          </a:r>
        </a:p>
      </dsp:txBody>
      <dsp:txXfrm>
        <a:off x="2904306" y="29460"/>
        <a:ext cx="1991192" cy="946920"/>
      </dsp:txXfrm>
    </dsp:sp>
    <dsp:sp modelId="{98B97CCD-AFF1-49BB-8170-C62165E0F732}">
      <dsp:nvSpPr>
        <dsp:cNvPr id="0" name=""/>
        <dsp:cNvSpPr/>
      </dsp:nvSpPr>
      <dsp:spPr>
        <a:xfrm>
          <a:off x="5129970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29970" y="350391"/>
        <a:ext cx="304236" cy="305057"/>
      </dsp:txXfrm>
    </dsp:sp>
    <dsp:sp modelId="{75494D80-AAE1-44AB-A5A1-D4E336C9A241}">
      <dsp:nvSpPr>
        <dsp:cNvPr id="0" name=""/>
        <dsp:cNvSpPr/>
      </dsp:nvSpPr>
      <dsp:spPr>
        <a:xfrm>
          <a:off x="5745004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All</a:t>
          </a:r>
          <a:r>
            <a:rPr lang="en-US" sz="3600" b="1" kern="1200" dirty="0">
              <a:solidFill>
                <a:srgbClr val="FFFF00"/>
              </a:solidFill>
            </a:rPr>
            <a:t>(3)</a:t>
          </a:r>
        </a:p>
      </dsp:txBody>
      <dsp:txXfrm>
        <a:off x="5774464" y="29460"/>
        <a:ext cx="1991192" cy="946920"/>
      </dsp:txXfrm>
    </dsp:sp>
    <dsp:sp modelId="{2C8919B2-9A29-4B7C-B580-1CADFBED59E0}">
      <dsp:nvSpPr>
        <dsp:cNvPr id="0" name=""/>
        <dsp:cNvSpPr/>
      </dsp:nvSpPr>
      <dsp:spPr>
        <a:xfrm>
          <a:off x="8000127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8000127" y="350391"/>
        <a:ext cx="304236" cy="305057"/>
      </dsp:txXfrm>
    </dsp:sp>
    <dsp:sp modelId="{A7280906-DE55-492D-B5CB-040475BA6CF7}">
      <dsp:nvSpPr>
        <dsp:cNvPr id="0" name=""/>
        <dsp:cNvSpPr/>
      </dsp:nvSpPr>
      <dsp:spPr>
        <a:xfrm>
          <a:off x="8615161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=</a:t>
          </a:r>
        </a:p>
      </dsp:txBody>
      <dsp:txXfrm>
        <a:off x="8644621" y="29460"/>
        <a:ext cx="1991192" cy="9469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27847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Mode</a:t>
          </a:r>
        </a:p>
      </dsp:txBody>
      <dsp:txXfrm>
        <a:off x="57307" y="29460"/>
        <a:ext cx="1991192" cy="946920"/>
      </dsp:txXfrm>
    </dsp:sp>
    <dsp:sp modelId="{44BA6F07-9809-453E-B5B3-AB636F82DB9E}">
      <dsp:nvSpPr>
        <dsp:cNvPr id="0" name=""/>
        <dsp:cNvSpPr/>
      </dsp:nvSpPr>
      <dsp:spPr>
        <a:xfrm>
          <a:off x="2277181" y="248706"/>
          <a:ext cx="422350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77181" y="350391"/>
        <a:ext cx="295645" cy="305057"/>
      </dsp:txXfrm>
    </dsp:sp>
    <dsp:sp modelId="{C1D3A877-193E-433E-996E-DE3797C7F529}">
      <dsp:nvSpPr>
        <dsp:cNvPr id="0" name=""/>
        <dsp:cNvSpPr/>
      </dsp:nvSpPr>
      <dsp:spPr>
        <a:xfrm>
          <a:off x="2874846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/>
            <a:t>Reg</a:t>
          </a:r>
          <a:r>
            <a:rPr lang="en-US" sz="3600" b="1" kern="1200" dirty="0">
              <a:solidFill>
                <a:srgbClr val="FFFF00"/>
              </a:solidFill>
            </a:rPr>
            <a:t>(3)</a:t>
          </a:r>
          <a:endParaRPr lang="en-US" sz="3600" b="1" kern="1200" dirty="0"/>
        </a:p>
      </dsp:txBody>
      <dsp:txXfrm>
        <a:off x="2904306" y="29460"/>
        <a:ext cx="1991192" cy="946920"/>
      </dsp:txXfrm>
    </dsp:sp>
    <dsp:sp modelId="{98B97CCD-AFF1-49BB-8170-C62165E0F732}">
      <dsp:nvSpPr>
        <dsp:cNvPr id="0" name=""/>
        <dsp:cNvSpPr/>
      </dsp:nvSpPr>
      <dsp:spPr>
        <a:xfrm>
          <a:off x="5129970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29970" y="350391"/>
        <a:ext cx="304236" cy="305057"/>
      </dsp:txXfrm>
    </dsp:sp>
    <dsp:sp modelId="{75494D80-AAE1-44AB-A5A1-D4E336C9A241}">
      <dsp:nvSpPr>
        <dsp:cNvPr id="0" name=""/>
        <dsp:cNvSpPr/>
      </dsp:nvSpPr>
      <dsp:spPr>
        <a:xfrm>
          <a:off x="5745004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Right side</a:t>
          </a:r>
          <a:endParaRPr lang="en-US" sz="3200" b="1" kern="1200" dirty="0">
            <a:solidFill>
              <a:srgbClr val="FFFF00"/>
            </a:solidFill>
          </a:endParaRPr>
        </a:p>
      </dsp:txBody>
      <dsp:txXfrm>
        <a:off x="5774464" y="29460"/>
        <a:ext cx="1991192" cy="946920"/>
      </dsp:txXfrm>
    </dsp:sp>
    <dsp:sp modelId="{2C8919B2-9A29-4B7C-B580-1CADFBED59E0}">
      <dsp:nvSpPr>
        <dsp:cNvPr id="0" name=""/>
        <dsp:cNvSpPr/>
      </dsp:nvSpPr>
      <dsp:spPr>
        <a:xfrm>
          <a:off x="8000127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8000127" y="350391"/>
        <a:ext cx="304236" cy="305057"/>
      </dsp:txXfrm>
    </dsp:sp>
    <dsp:sp modelId="{A7280906-DE55-492D-B5CB-040475BA6CF7}">
      <dsp:nvSpPr>
        <dsp:cNvPr id="0" name=""/>
        <dsp:cNvSpPr/>
      </dsp:nvSpPr>
      <dsp:spPr>
        <a:xfrm>
          <a:off x="8615161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Quad</a:t>
          </a:r>
          <a:r>
            <a:rPr lang="en-US" sz="3600" b="1" kern="1200" dirty="0">
              <a:solidFill>
                <a:srgbClr val="FFFF00"/>
              </a:solidFill>
            </a:rPr>
            <a:t>(3)</a:t>
          </a:r>
          <a:endParaRPr lang="en-US" sz="3600" b="1" kern="1200" dirty="0"/>
        </a:p>
      </dsp:txBody>
      <dsp:txXfrm>
        <a:off x="8644621" y="29460"/>
        <a:ext cx="1991192" cy="9469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9894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1</a:t>
          </a:r>
          <a:r>
            <a:rPr lang="en-US" sz="2800" b="1" kern="1200" baseline="30000" dirty="0"/>
            <a:t>st</a:t>
          </a:r>
          <a:r>
            <a:rPr lang="en-US" sz="2800" b="1" kern="1200" dirty="0"/>
            <a:t> value    of x</a:t>
          </a:r>
        </a:p>
      </dsp:txBody>
      <dsp:txXfrm>
        <a:off x="36676" y="72502"/>
        <a:ext cx="1994546" cy="860835"/>
      </dsp:txXfrm>
    </dsp:sp>
    <dsp:sp modelId="{44BA6F07-9809-453E-B5B3-AB636F82DB9E}">
      <dsp:nvSpPr>
        <dsp:cNvPr id="0" name=""/>
        <dsp:cNvSpPr/>
      </dsp:nvSpPr>
      <dsp:spPr>
        <a:xfrm>
          <a:off x="226281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62815" y="350540"/>
        <a:ext cx="303939" cy="304759"/>
      </dsp:txXfrm>
    </dsp:sp>
    <dsp:sp modelId="{C1D3A877-193E-433E-996E-DE3797C7F529}">
      <dsp:nvSpPr>
        <dsp:cNvPr id="0" name=""/>
        <dsp:cNvSpPr/>
      </dsp:nvSpPr>
      <dsp:spPr>
        <a:xfrm>
          <a:off x="287724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,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2904030" y="72502"/>
        <a:ext cx="1994546" cy="860835"/>
      </dsp:txXfrm>
    </dsp:sp>
    <dsp:sp modelId="{98B97CCD-AFF1-49BB-8170-C62165E0F732}">
      <dsp:nvSpPr>
        <dsp:cNvPr id="0" name=""/>
        <dsp:cNvSpPr/>
      </dsp:nvSpPr>
      <dsp:spPr>
        <a:xfrm>
          <a:off x="5130170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30170" y="350540"/>
        <a:ext cx="303939" cy="304759"/>
      </dsp:txXfrm>
    </dsp:sp>
    <dsp:sp modelId="{75494D80-AAE1-44AB-A5A1-D4E336C9A241}">
      <dsp:nvSpPr>
        <dsp:cNvPr id="0" name=""/>
        <dsp:cNvSpPr/>
      </dsp:nvSpPr>
      <dsp:spPr>
        <a:xfrm>
          <a:off x="5744603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1</a:t>
          </a:r>
          <a:r>
            <a:rPr lang="en-US" sz="2800" b="1" kern="1200" baseline="30000" dirty="0"/>
            <a:t>st</a:t>
          </a:r>
          <a:r>
            <a:rPr lang="en-US" sz="2800" b="1" kern="1200" dirty="0"/>
            <a:t> value    of y</a:t>
          </a:r>
          <a:endParaRPr lang="en-US" sz="2800" b="1" kern="1200" dirty="0">
            <a:solidFill>
              <a:srgbClr val="FFFF00"/>
            </a:solidFill>
          </a:endParaRPr>
        </a:p>
      </dsp:txBody>
      <dsp:txXfrm>
        <a:off x="5771385" y="72502"/>
        <a:ext cx="1994546" cy="860835"/>
      </dsp:txXfrm>
    </dsp:sp>
    <dsp:sp modelId="{2C8919B2-9A29-4B7C-B580-1CADFBED59E0}">
      <dsp:nvSpPr>
        <dsp:cNvPr id="0" name=""/>
        <dsp:cNvSpPr/>
      </dsp:nvSpPr>
      <dsp:spPr>
        <a:xfrm>
          <a:off x="799752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7997525" y="350540"/>
        <a:ext cx="303939" cy="304759"/>
      </dsp:txXfrm>
    </dsp:sp>
    <dsp:sp modelId="{FF7AE4D5-99CD-430E-997C-4D9624DA75B6}">
      <dsp:nvSpPr>
        <dsp:cNvPr id="0" name=""/>
        <dsp:cNvSpPr/>
      </dsp:nvSpPr>
      <dsp:spPr>
        <a:xfrm>
          <a:off x="861195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M+</a:t>
          </a:r>
        </a:p>
      </dsp:txBody>
      <dsp:txXfrm>
        <a:off x="8638740" y="72502"/>
        <a:ext cx="1994546" cy="860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D7C44-DA22-4514-AB1B-471230B37C3E}">
      <dsp:nvSpPr>
        <dsp:cNvPr id="0" name=""/>
        <dsp:cNvSpPr/>
      </dsp:nvSpPr>
      <dsp:spPr>
        <a:xfrm>
          <a:off x="6706" y="412316"/>
          <a:ext cx="2674127" cy="640080"/>
        </a:xfrm>
        <a:prstGeom prst="roundRect">
          <a:avLst>
            <a:gd name="adj" fmla="val 10000"/>
          </a:avLst>
        </a:prstGeom>
        <a:solidFill>
          <a:srgbClr val="B71B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Correlation</a:t>
          </a:r>
        </a:p>
      </dsp:txBody>
      <dsp:txXfrm>
        <a:off x="25453" y="431063"/>
        <a:ext cx="2636633" cy="602586"/>
      </dsp:txXfrm>
    </dsp:sp>
    <dsp:sp modelId="{52C211B4-EC89-4B37-80A5-47E6E5F6F75C}">
      <dsp:nvSpPr>
        <dsp:cNvPr id="0" name=""/>
        <dsp:cNvSpPr/>
      </dsp:nvSpPr>
      <dsp:spPr>
        <a:xfrm>
          <a:off x="274119" y="1052397"/>
          <a:ext cx="267412" cy="940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0782"/>
              </a:lnTo>
              <a:lnTo>
                <a:pt x="267412" y="94078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86F34-3232-407F-AB6B-DC8BD557291D}">
      <dsp:nvSpPr>
        <dsp:cNvPr id="0" name=""/>
        <dsp:cNvSpPr/>
      </dsp:nvSpPr>
      <dsp:spPr>
        <a:xfrm>
          <a:off x="541532" y="1450645"/>
          <a:ext cx="5358041" cy="10850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Correlation refers to the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0000"/>
              </a:solidFill>
            </a:rPr>
            <a:t>relationship</a:t>
          </a:r>
          <a:r>
            <a:rPr lang="en-US" sz="2500" kern="1200" dirty="0">
              <a:solidFill>
                <a:srgbClr val="002060"/>
              </a:solidFill>
            </a:rPr>
            <a:t> of two or more variables.</a:t>
          </a:r>
        </a:p>
      </dsp:txBody>
      <dsp:txXfrm>
        <a:off x="573313" y="1482426"/>
        <a:ext cx="5294479" cy="1021505"/>
      </dsp:txXfrm>
    </dsp:sp>
    <dsp:sp modelId="{689E2ED2-039C-4197-BBC2-FB715748D804}">
      <dsp:nvSpPr>
        <dsp:cNvPr id="0" name=""/>
        <dsp:cNvSpPr/>
      </dsp:nvSpPr>
      <dsp:spPr>
        <a:xfrm>
          <a:off x="274119" y="1052397"/>
          <a:ext cx="267412" cy="2401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892"/>
              </a:lnTo>
              <a:lnTo>
                <a:pt x="267412" y="240189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9CE13-E4D6-4171-BA9E-54603192651F}">
      <dsp:nvSpPr>
        <dsp:cNvPr id="0" name=""/>
        <dsp:cNvSpPr/>
      </dsp:nvSpPr>
      <dsp:spPr>
        <a:xfrm>
          <a:off x="541532" y="2911755"/>
          <a:ext cx="5358041" cy="10850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524153"/>
              <a:satOff val="4045"/>
              <a:lumOff val="3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Here both variables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0000"/>
              </a:solidFill>
            </a:rPr>
            <a:t>x</a:t>
          </a:r>
          <a:r>
            <a:rPr lang="en-US" sz="2500" kern="1200" dirty="0">
              <a:solidFill>
                <a:srgbClr val="002060"/>
              </a:solidFill>
            </a:rPr>
            <a:t> and </a:t>
          </a:r>
          <a:r>
            <a:rPr lang="en-US" sz="2500" kern="1200" dirty="0">
              <a:solidFill>
                <a:srgbClr val="FF0000"/>
              </a:solidFill>
            </a:rPr>
            <a:t>y</a:t>
          </a:r>
          <a:r>
            <a:rPr lang="en-US" sz="2500" kern="1200" dirty="0">
              <a:solidFill>
                <a:srgbClr val="002060"/>
              </a:solidFill>
            </a:rPr>
            <a:t> are </a:t>
          </a:r>
          <a:r>
            <a:rPr lang="en-US" sz="2500" kern="1200" dirty="0">
              <a:solidFill>
                <a:srgbClr val="FF0000"/>
              </a:solidFill>
            </a:rPr>
            <a:t>random</a:t>
          </a:r>
          <a:r>
            <a:rPr lang="en-US" sz="2500" kern="1200" dirty="0">
              <a:solidFill>
                <a:srgbClr val="002060"/>
              </a:solidFill>
            </a:rPr>
            <a:t> variable.</a:t>
          </a:r>
        </a:p>
      </dsp:txBody>
      <dsp:txXfrm>
        <a:off x="573313" y="2943536"/>
        <a:ext cx="5294479" cy="1021505"/>
      </dsp:txXfrm>
    </dsp:sp>
    <dsp:sp modelId="{7B845BF5-095C-4916-9907-39791346B103}">
      <dsp:nvSpPr>
        <dsp:cNvPr id="0" name=""/>
        <dsp:cNvSpPr/>
      </dsp:nvSpPr>
      <dsp:spPr>
        <a:xfrm>
          <a:off x="274119" y="1052397"/>
          <a:ext cx="267412" cy="3907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07415"/>
              </a:lnTo>
              <a:lnTo>
                <a:pt x="267412" y="390741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D8E66-D63A-43D2-8D77-3BA6D9763E26}">
      <dsp:nvSpPr>
        <dsp:cNvPr id="0" name=""/>
        <dsp:cNvSpPr/>
      </dsp:nvSpPr>
      <dsp:spPr>
        <a:xfrm>
          <a:off x="541532" y="4417278"/>
          <a:ext cx="5358041" cy="10850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3048306"/>
              <a:satOff val="8089"/>
              <a:lumOff val="6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The coefficient of correlation is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a </a:t>
          </a:r>
          <a:r>
            <a:rPr lang="en-US" sz="2500" kern="1200" dirty="0">
              <a:solidFill>
                <a:srgbClr val="FF0000"/>
              </a:solidFill>
            </a:rPr>
            <a:t>relative</a:t>
          </a:r>
          <a:r>
            <a:rPr lang="en-US" sz="2500" kern="1200" dirty="0">
              <a:solidFill>
                <a:srgbClr val="002060"/>
              </a:solidFill>
            </a:rPr>
            <a:t> measure.</a:t>
          </a:r>
        </a:p>
      </dsp:txBody>
      <dsp:txXfrm>
        <a:off x="573313" y="4449059"/>
        <a:ext cx="5294479" cy="1021505"/>
      </dsp:txXfrm>
    </dsp:sp>
    <dsp:sp modelId="{CB43860D-24E3-4A43-A710-81CBFDA6851B}">
      <dsp:nvSpPr>
        <dsp:cNvPr id="0" name=""/>
        <dsp:cNvSpPr/>
      </dsp:nvSpPr>
      <dsp:spPr>
        <a:xfrm>
          <a:off x="6161245" y="412316"/>
          <a:ext cx="2674127" cy="640080"/>
        </a:xfrm>
        <a:prstGeom prst="roundRect">
          <a:avLst>
            <a:gd name="adj" fmla="val 10000"/>
          </a:avLst>
        </a:prstGeom>
        <a:solidFill>
          <a:schemeClr val="accent4">
            <a:hueOff val="-7620765"/>
            <a:satOff val="20223"/>
            <a:lumOff val="162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Regression</a:t>
          </a:r>
        </a:p>
      </dsp:txBody>
      <dsp:txXfrm>
        <a:off x="6179992" y="431063"/>
        <a:ext cx="2636633" cy="602586"/>
      </dsp:txXfrm>
    </dsp:sp>
    <dsp:sp modelId="{FD3B361C-E831-4370-A442-62016E0206DF}">
      <dsp:nvSpPr>
        <dsp:cNvPr id="0" name=""/>
        <dsp:cNvSpPr/>
      </dsp:nvSpPr>
      <dsp:spPr>
        <a:xfrm>
          <a:off x="6428658" y="1052397"/>
          <a:ext cx="267412" cy="940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0782"/>
              </a:lnTo>
              <a:lnTo>
                <a:pt x="267412" y="94078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B8149-F97A-463C-A376-AFBC586897A0}">
      <dsp:nvSpPr>
        <dsp:cNvPr id="0" name=""/>
        <dsp:cNvSpPr/>
      </dsp:nvSpPr>
      <dsp:spPr>
        <a:xfrm>
          <a:off x="6696071" y="1450645"/>
          <a:ext cx="5358041" cy="10850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4572459"/>
              <a:satOff val="12134"/>
              <a:lumOff val="9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Regression establishes a </a:t>
          </a:r>
          <a:r>
            <a:rPr lang="en-US" sz="2500" kern="1200" dirty="0">
              <a:solidFill>
                <a:srgbClr val="FF0000"/>
              </a:solidFill>
            </a:rPr>
            <a:t>functional</a:t>
          </a:r>
          <a:r>
            <a:rPr lang="en-US" sz="2500" kern="1200" dirty="0">
              <a:solidFill>
                <a:srgbClr val="002060"/>
              </a:solidFill>
            </a:rPr>
            <a:t> </a:t>
          </a:r>
          <a:r>
            <a:rPr lang="en-US" sz="2500" kern="1200" dirty="0">
              <a:solidFill>
                <a:srgbClr val="FF0000"/>
              </a:solidFill>
            </a:rPr>
            <a:t>relationship</a:t>
          </a:r>
          <a:r>
            <a:rPr lang="en-US" sz="2500" kern="1200" dirty="0">
              <a:solidFill>
                <a:srgbClr val="002060"/>
              </a:solidFill>
            </a:rPr>
            <a:t> between the variables.</a:t>
          </a:r>
        </a:p>
      </dsp:txBody>
      <dsp:txXfrm>
        <a:off x="6727852" y="1482426"/>
        <a:ext cx="5294479" cy="1021505"/>
      </dsp:txXfrm>
    </dsp:sp>
    <dsp:sp modelId="{B340F958-1C97-42D8-A539-C2F820B65B80}">
      <dsp:nvSpPr>
        <dsp:cNvPr id="0" name=""/>
        <dsp:cNvSpPr/>
      </dsp:nvSpPr>
      <dsp:spPr>
        <a:xfrm>
          <a:off x="6428658" y="1052397"/>
          <a:ext cx="267412" cy="2424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4098"/>
              </a:lnTo>
              <a:lnTo>
                <a:pt x="267412" y="242409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87EC5-532F-47ED-968B-279486B1B8DD}">
      <dsp:nvSpPr>
        <dsp:cNvPr id="0" name=""/>
        <dsp:cNvSpPr/>
      </dsp:nvSpPr>
      <dsp:spPr>
        <a:xfrm>
          <a:off x="6696071" y="2933962"/>
          <a:ext cx="5358041" cy="10850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6096612"/>
              <a:satOff val="16178"/>
              <a:lumOff val="130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Here </a:t>
          </a:r>
          <a:r>
            <a:rPr lang="en-US" sz="2500" kern="1200" dirty="0">
              <a:solidFill>
                <a:srgbClr val="FF0000"/>
              </a:solidFill>
            </a:rPr>
            <a:t>x</a:t>
          </a:r>
          <a:r>
            <a:rPr lang="en-US" sz="2500" kern="1200" dirty="0">
              <a:solidFill>
                <a:srgbClr val="002060"/>
              </a:solidFill>
            </a:rPr>
            <a:t> is </a:t>
          </a:r>
          <a:r>
            <a:rPr lang="en-US" sz="2500" kern="1200" dirty="0">
              <a:solidFill>
                <a:srgbClr val="FF0000"/>
              </a:solidFill>
            </a:rPr>
            <a:t>random</a:t>
          </a:r>
          <a:r>
            <a:rPr lang="en-US" sz="2500" kern="1200" dirty="0">
              <a:solidFill>
                <a:srgbClr val="002060"/>
              </a:solidFill>
            </a:rPr>
            <a:t> variable and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0000"/>
              </a:solidFill>
            </a:rPr>
            <a:t>y</a:t>
          </a:r>
          <a:r>
            <a:rPr lang="en-US" sz="2500" kern="1200" dirty="0">
              <a:solidFill>
                <a:srgbClr val="002060"/>
              </a:solidFill>
            </a:rPr>
            <a:t> is </a:t>
          </a:r>
          <a:r>
            <a:rPr lang="en-US" sz="2500" kern="1200" dirty="0">
              <a:solidFill>
                <a:srgbClr val="FF0000"/>
              </a:solidFill>
            </a:rPr>
            <a:t>fixed</a:t>
          </a:r>
          <a:r>
            <a:rPr lang="en-US" sz="2500" kern="1200" dirty="0">
              <a:solidFill>
                <a:srgbClr val="002060"/>
              </a:solidFill>
            </a:rPr>
            <a:t> variable.</a:t>
          </a:r>
        </a:p>
      </dsp:txBody>
      <dsp:txXfrm>
        <a:off x="6727852" y="2965743"/>
        <a:ext cx="5294479" cy="1021505"/>
      </dsp:txXfrm>
    </dsp:sp>
    <dsp:sp modelId="{B536A45F-D8A7-4579-B107-774479B8B38F}">
      <dsp:nvSpPr>
        <dsp:cNvPr id="0" name=""/>
        <dsp:cNvSpPr/>
      </dsp:nvSpPr>
      <dsp:spPr>
        <a:xfrm>
          <a:off x="6428658" y="1052397"/>
          <a:ext cx="267412" cy="3907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07415"/>
              </a:lnTo>
              <a:lnTo>
                <a:pt x="267412" y="390741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DA67F-1517-44A2-84D9-FE118A19594B}">
      <dsp:nvSpPr>
        <dsp:cNvPr id="0" name=""/>
        <dsp:cNvSpPr/>
      </dsp:nvSpPr>
      <dsp:spPr>
        <a:xfrm>
          <a:off x="6696071" y="4417278"/>
          <a:ext cx="5358041" cy="10850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7620765"/>
              <a:satOff val="20223"/>
              <a:lumOff val="162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The coefficient of regression is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2060"/>
              </a:solidFill>
            </a:rPr>
            <a:t>an </a:t>
          </a:r>
          <a:r>
            <a:rPr lang="en-US" sz="2500" kern="1200" dirty="0">
              <a:solidFill>
                <a:srgbClr val="FF0000"/>
              </a:solidFill>
            </a:rPr>
            <a:t>absolute</a:t>
          </a:r>
          <a:r>
            <a:rPr lang="en-US" sz="2500" kern="1200" dirty="0">
              <a:solidFill>
                <a:srgbClr val="002060"/>
              </a:solidFill>
            </a:rPr>
            <a:t> figure.</a:t>
          </a:r>
        </a:p>
      </dsp:txBody>
      <dsp:txXfrm>
        <a:off x="6727852" y="4449059"/>
        <a:ext cx="5294479" cy="102150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9894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2</a:t>
          </a:r>
          <a:r>
            <a:rPr lang="en-US" sz="2800" b="1" kern="1200" baseline="30000" dirty="0"/>
            <a:t>nd</a:t>
          </a:r>
          <a:r>
            <a:rPr lang="en-US" sz="2800" b="1" kern="1200" dirty="0"/>
            <a:t> value   of x</a:t>
          </a:r>
        </a:p>
      </dsp:txBody>
      <dsp:txXfrm>
        <a:off x="36676" y="72502"/>
        <a:ext cx="1994546" cy="860835"/>
      </dsp:txXfrm>
    </dsp:sp>
    <dsp:sp modelId="{44BA6F07-9809-453E-B5B3-AB636F82DB9E}">
      <dsp:nvSpPr>
        <dsp:cNvPr id="0" name=""/>
        <dsp:cNvSpPr/>
      </dsp:nvSpPr>
      <dsp:spPr>
        <a:xfrm>
          <a:off x="226281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62815" y="350540"/>
        <a:ext cx="303939" cy="304759"/>
      </dsp:txXfrm>
    </dsp:sp>
    <dsp:sp modelId="{C1D3A877-193E-433E-996E-DE3797C7F529}">
      <dsp:nvSpPr>
        <dsp:cNvPr id="0" name=""/>
        <dsp:cNvSpPr/>
      </dsp:nvSpPr>
      <dsp:spPr>
        <a:xfrm>
          <a:off x="287724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,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2904030" y="72502"/>
        <a:ext cx="1994546" cy="860835"/>
      </dsp:txXfrm>
    </dsp:sp>
    <dsp:sp modelId="{98B97CCD-AFF1-49BB-8170-C62165E0F732}">
      <dsp:nvSpPr>
        <dsp:cNvPr id="0" name=""/>
        <dsp:cNvSpPr/>
      </dsp:nvSpPr>
      <dsp:spPr>
        <a:xfrm>
          <a:off x="5130170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30170" y="350540"/>
        <a:ext cx="303939" cy="304759"/>
      </dsp:txXfrm>
    </dsp:sp>
    <dsp:sp modelId="{75494D80-AAE1-44AB-A5A1-D4E336C9A241}">
      <dsp:nvSpPr>
        <dsp:cNvPr id="0" name=""/>
        <dsp:cNvSpPr/>
      </dsp:nvSpPr>
      <dsp:spPr>
        <a:xfrm>
          <a:off x="5744603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2</a:t>
          </a:r>
          <a:r>
            <a:rPr lang="en-US" sz="2800" b="1" kern="1200" baseline="30000" dirty="0"/>
            <a:t>nd</a:t>
          </a:r>
          <a:r>
            <a:rPr lang="en-US" sz="2800" b="1" kern="1200" dirty="0"/>
            <a:t> value   of y</a:t>
          </a:r>
          <a:endParaRPr lang="en-US" sz="2800" b="1" kern="1200" dirty="0">
            <a:solidFill>
              <a:srgbClr val="FFFF00"/>
            </a:solidFill>
          </a:endParaRPr>
        </a:p>
      </dsp:txBody>
      <dsp:txXfrm>
        <a:off x="5771385" y="72502"/>
        <a:ext cx="1994546" cy="860835"/>
      </dsp:txXfrm>
    </dsp:sp>
    <dsp:sp modelId="{2C8919B2-9A29-4B7C-B580-1CADFBED59E0}">
      <dsp:nvSpPr>
        <dsp:cNvPr id="0" name=""/>
        <dsp:cNvSpPr/>
      </dsp:nvSpPr>
      <dsp:spPr>
        <a:xfrm>
          <a:off x="799752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7997525" y="350540"/>
        <a:ext cx="303939" cy="304759"/>
      </dsp:txXfrm>
    </dsp:sp>
    <dsp:sp modelId="{FF7AE4D5-99CD-430E-997C-4D9624DA75B6}">
      <dsp:nvSpPr>
        <dsp:cNvPr id="0" name=""/>
        <dsp:cNvSpPr/>
      </dsp:nvSpPr>
      <dsp:spPr>
        <a:xfrm>
          <a:off x="861195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M+</a:t>
          </a:r>
        </a:p>
      </dsp:txBody>
      <dsp:txXfrm>
        <a:off x="8638740" y="72502"/>
        <a:ext cx="1994546" cy="86083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9894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Last value of x</a:t>
          </a:r>
        </a:p>
      </dsp:txBody>
      <dsp:txXfrm>
        <a:off x="36676" y="72502"/>
        <a:ext cx="1994546" cy="860835"/>
      </dsp:txXfrm>
    </dsp:sp>
    <dsp:sp modelId="{44BA6F07-9809-453E-B5B3-AB636F82DB9E}">
      <dsp:nvSpPr>
        <dsp:cNvPr id="0" name=""/>
        <dsp:cNvSpPr/>
      </dsp:nvSpPr>
      <dsp:spPr>
        <a:xfrm>
          <a:off x="226281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62815" y="350540"/>
        <a:ext cx="303939" cy="304759"/>
      </dsp:txXfrm>
    </dsp:sp>
    <dsp:sp modelId="{C1D3A877-193E-433E-996E-DE3797C7F529}">
      <dsp:nvSpPr>
        <dsp:cNvPr id="0" name=""/>
        <dsp:cNvSpPr/>
      </dsp:nvSpPr>
      <dsp:spPr>
        <a:xfrm>
          <a:off x="287724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,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2904030" y="72502"/>
        <a:ext cx="1994546" cy="860835"/>
      </dsp:txXfrm>
    </dsp:sp>
    <dsp:sp modelId="{98B97CCD-AFF1-49BB-8170-C62165E0F732}">
      <dsp:nvSpPr>
        <dsp:cNvPr id="0" name=""/>
        <dsp:cNvSpPr/>
      </dsp:nvSpPr>
      <dsp:spPr>
        <a:xfrm>
          <a:off x="5130170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30170" y="350540"/>
        <a:ext cx="303939" cy="304759"/>
      </dsp:txXfrm>
    </dsp:sp>
    <dsp:sp modelId="{75494D80-AAE1-44AB-A5A1-D4E336C9A241}">
      <dsp:nvSpPr>
        <dsp:cNvPr id="0" name=""/>
        <dsp:cNvSpPr/>
      </dsp:nvSpPr>
      <dsp:spPr>
        <a:xfrm>
          <a:off x="5744603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Last value of y</a:t>
          </a:r>
          <a:endParaRPr lang="en-US" sz="2800" b="1" kern="1200" dirty="0">
            <a:solidFill>
              <a:srgbClr val="FFFF00"/>
            </a:solidFill>
          </a:endParaRPr>
        </a:p>
      </dsp:txBody>
      <dsp:txXfrm>
        <a:off x="5771385" y="72502"/>
        <a:ext cx="1994546" cy="860835"/>
      </dsp:txXfrm>
    </dsp:sp>
    <dsp:sp modelId="{2C8919B2-9A29-4B7C-B580-1CADFBED59E0}">
      <dsp:nvSpPr>
        <dsp:cNvPr id="0" name=""/>
        <dsp:cNvSpPr/>
      </dsp:nvSpPr>
      <dsp:spPr>
        <a:xfrm>
          <a:off x="799752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7997525" y="350540"/>
        <a:ext cx="303939" cy="304759"/>
      </dsp:txXfrm>
    </dsp:sp>
    <dsp:sp modelId="{FF7AE4D5-99CD-430E-997C-4D9624DA75B6}">
      <dsp:nvSpPr>
        <dsp:cNvPr id="0" name=""/>
        <dsp:cNvSpPr/>
      </dsp:nvSpPr>
      <dsp:spPr>
        <a:xfrm>
          <a:off x="861195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M+</a:t>
          </a:r>
        </a:p>
      </dsp:txBody>
      <dsp:txXfrm>
        <a:off x="8638740" y="72502"/>
        <a:ext cx="1994546" cy="86083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4688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Shift</a:t>
          </a:r>
        </a:p>
      </dsp:txBody>
      <dsp:txXfrm>
        <a:off x="34148" y="29460"/>
        <a:ext cx="1991192" cy="946920"/>
      </dsp:txXfrm>
    </dsp:sp>
    <dsp:sp modelId="{44BA6F07-9809-453E-B5B3-AB636F82DB9E}">
      <dsp:nvSpPr>
        <dsp:cNvPr id="0" name=""/>
        <dsp:cNvSpPr/>
      </dsp:nvSpPr>
      <dsp:spPr>
        <a:xfrm>
          <a:off x="2259812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59812" y="350391"/>
        <a:ext cx="304236" cy="305057"/>
      </dsp:txXfrm>
    </dsp:sp>
    <dsp:sp modelId="{C1D3A877-193E-433E-996E-DE3797C7F529}">
      <dsp:nvSpPr>
        <dsp:cNvPr id="0" name=""/>
        <dsp:cNvSpPr/>
      </dsp:nvSpPr>
      <dsp:spPr>
        <a:xfrm>
          <a:off x="2874846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1</a:t>
          </a:r>
        </a:p>
      </dsp:txBody>
      <dsp:txXfrm>
        <a:off x="2904306" y="29460"/>
        <a:ext cx="1991192" cy="946920"/>
      </dsp:txXfrm>
    </dsp:sp>
    <dsp:sp modelId="{98B97CCD-AFF1-49BB-8170-C62165E0F732}">
      <dsp:nvSpPr>
        <dsp:cNvPr id="0" name=""/>
        <dsp:cNvSpPr/>
      </dsp:nvSpPr>
      <dsp:spPr>
        <a:xfrm>
          <a:off x="5129970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29970" y="350391"/>
        <a:ext cx="304236" cy="305057"/>
      </dsp:txXfrm>
    </dsp:sp>
    <dsp:sp modelId="{75494D80-AAE1-44AB-A5A1-D4E336C9A241}">
      <dsp:nvSpPr>
        <dsp:cNvPr id="0" name=""/>
        <dsp:cNvSpPr/>
      </dsp:nvSpPr>
      <dsp:spPr>
        <a:xfrm>
          <a:off x="5745004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Digit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5774464" y="29460"/>
        <a:ext cx="1991192" cy="946920"/>
      </dsp:txXfrm>
    </dsp:sp>
    <dsp:sp modelId="{2C8919B2-9A29-4B7C-B580-1CADFBED59E0}">
      <dsp:nvSpPr>
        <dsp:cNvPr id="0" name=""/>
        <dsp:cNvSpPr/>
      </dsp:nvSpPr>
      <dsp:spPr>
        <a:xfrm>
          <a:off x="8000127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8000127" y="350391"/>
        <a:ext cx="304236" cy="305057"/>
      </dsp:txXfrm>
    </dsp:sp>
    <dsp:sp modelId="{A7280906-DE55-492D-B5CB-040475BA6CF7}">
      <dsp:nvSpPr>
        <dsp:cNvPr id="0" name=""/>
        <dsp:cNvSpPr/>
      </dsp:nvSpPr>
      <dsp:spPr>
        <a:xfrm>
          <a:off x="8615161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=</a:t>
          </a:r>
        </a:p>
      </dsp:txBody>
      <dsp:txXfrm>
        <a:off x="8644621" y="29460"/>
        <a:ext cx="1991192" cy="9469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10414" y="0"/>
          <a:ext cx="1613505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Shift</a:t>
          </a:r>
        </a:p>
      </dsp:txBody>
      <dsp:txXfrm>
        <a:off x="39874" y="29460"/>
        <a:ext cx="1554585" cy="946920"/>
      </dsp:txXfrm>
    </dsp:sp>
    <dsp:sp modelId="{44BA6F07-9809-453E-B5B3-AB636F82DB9E}">
      <dsp:nvSpPr>
        <dsp:cNvPr id="0" name=""/>
        <dsp:cNvSpPr/>
      </dsp:nvSpPr>
      <dsp:spPr>
        <a:xfrm>
          <a:off x="1785270" y="302845"/>
          <a:ext cx="342063" cy="40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1785270" y="382875"/>
        <a:ext cx="239444" cy="240089"/>
      </dsp:txXfrm>
    </dsp:sp>
    <dsp:sp modelId="{C1D3A877-193E-433E-996E-DE3797C7F529}">
      <dsp:nvSpPr>
        <dsp:cNvPr id="0" name=""/>
        <dsp:cNvSpPr/>
      </dsp:nvSpPr>
      <dsp:spPr>
        <a:xfrm>
          <a:off x="2269321" y="0"/>
          <a:ext cx="1613505" cy="1005840"/>
        </a:xfrm>
        <a:prstGeom prst="roundRect">
          <a:avLst>
            <a:gd name="adj" fmla="val 10000"/>
          </a:avLst>
        </a:prstGeom>
        <a:solidFill>
          <a:schemeClr val="accent5">
            <a:hueOff val="-511864"/>
            <a:satOff val="-10331"/>
            <a:lumOff val="-78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1</a:t>
          </a:r>
        </a:p>
      </dsp:txBody>
      <dsp:txXfrm>
        <a:off x="2298781" y="29460"/>
        <a:ext cx="1554585" cy="946920"/>
      </dsp:txXfrm>
    </dsp:sp>
    <dsp:sp modelId="{98B97CCD-AFF1-49BB-8170-C62165E0F732}">
      <dsp:nvSpPr>
        <dsp:cNvPr id="0" name=""/>
        <dsp:cNvSpPr/>
      </dsp:nvSpPr>
      <dsp:spPr>
        <a:xfrm>
          <a:off x="4044177" y="302845"/>
          <a:ext cx="342063" cy="40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4044177" y="382875"/>
        <a:ext cx="239444" cy="240089"/>
      </dsp:txXfrm>
    </dsp:sp>
    <dsp:sp modelId="{E0C570FE-9914-4A6D-9031-C7F5D06CA4B6}">
      <dsp:nvSpPr>
        <dsp:cNvPr id="0" name=""/>
        <dsp:cNvSpPr/>
      </dsp:nvSpPr>
      <dsp:spPr>
        <a:xfrm>
          <a:off x="4528228" y="0"/>
          <a:ext cx="1613505" cy="1005840"/>
        </a:xfrm>
        <a:prstGeom prst="roundRect">
          <a:avLst>
            <a:gd name="adj" fmla="val 1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2060"/>
              </a:solidFill>
            </a:rPr>
            <a:t>Right Side</a:t>
          </a:r>
        </a:p>
      </dsp:txBody>
      <dsp:txXfrm>
        <a:off x="4557688" y="29460"/>
        <a:ext cx="1554585" cy="946920"/>
      </dsp:txXfrm>
    </dsp:sp>
    <dsp:sp modelId="{4C28BE01-289E-4DB1-8B74-4F0C1045C683}">
      <dsp:nvSpPr>
        <dsp:cNvPr id="0" name=""/>
        <dsp:cNvSpPr/>
      </dsp:nvSpPr>
      <dsp:spPr>
        <a:xfrm>
          <a:off x="6303084" y="302845"/>
          <a:ext cx="342063" cy="40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303084" y="382875"/>
        <a:ext cx="239444" cy="240089"/>
      </dsp:txXfrm>
    </dsp:sp>
    <dsp:sp modelId="{75494D80-AAE1-44AB-A5A1-D4E336C9A241}">
      <dsp:nvSpPr>
        <dsp:cNvPr id="0" name=""/>
        <dsp:cNvSpPr/>
      </dsp:nvSpPr>
      <dsp:spPr>
        <a:xfrm>
          <a:off x="6787136" y="72817"/>
          <a:ext cx="1613505" cy="860204"/>
        </a:xfrm>
        <a:prstGeom prst="roundRect">
          <a:avLst>
            <a:gd name="adj" fmla="val 10000"/>
          </a:avLst>
        </a:prstGeom>
        <a:solidFill>
          <a:schemeClr val="accent5">
            <a:hueOff val="-1535592"/>
            <a:satOff val="-30993"/>
            <a:lumOff val="-23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Digit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6812331" y="98012"/>
        <a:ext cx="1563115" cy="809814"/>
      </dsp:txXfrm>
    </dsp:sp>
    <dsp:sp modelId="{2C8919B2-9A29-4B7C-B580-1CADFBED59E0}">
      <dsp:nvSpPr>
        <dsp:cNvPr id="0" name=""/>
        <dsp:cNvSpPr/>
      </dsp:nvSpPr>
      <dsp:spPr>
        <a:xfrm>
          <a:off x="8561991" y="302845"/>
          <a:ext cx="342063" cy="40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8561991" y="382875"/>
        <a:ext cx="239444" cy="240089"/>
      </dsp:txXfrm>
    </dsp:sp>
    <dsp:sp modelId="{A7280906-DE55-492D-B5CB-040475BA6CF7}">
      <dsp:nvSpPr>
        <dsp:cNvPr id="0" name=""/>
        <dsp:cNvSpPr/>
      </dsp:nvSpPr>
      <dsp:spPr>
        <a:xfrm>
          <a:off x="9046043" y="0"/>
          <a:ext cx="1613505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=</a:t>
          </a:r>
        </a:p>
      </dsp:txBody>
      <dsp:txXfrm>
        <a:off x="9075503" y="29460"/>
        <a:ext cx="1554585" cy="9469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4688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Shift</a:t>
          </a:r>
        </a:p>
      </dsp:txBody>
      <dsp:txXfrm>
        <a:off x="34148" y="29460"/>
        <a:ext cx="1991192" cy="946920"/>
      </dsp:txXfrm>
    </dsp:sp>
    <dsp:sp modelId="{44BA6F07-9809-453E-B5B3-AB636F82DB9E}">
      <dsp:nvSpPr>
        <dsp:cNvPr id="0" name=""/>
        <dsp:cNvSpPr/>
      </dsp:nvSpPr>
      <dsp:spPr>
        <a:xfrm>
          <a:off x="2259812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59812" y="350391"/>
        <a:ext cx="304236" cy="305057"/>
      </dsp:txXfrm>
    </dsp:sp>
    <dsp:sp modelId="{C1D3A877-193E-433E-996E-DE3797C7F529}">
      <dsp:nvSpPr>
        <dsp:cNvPr id="0" name=""/>
        <dsp:cNvSpPr/>
      </dsp:nvSpPr>
      <dsp:spPr>
        <a:xfrm>
          <a:off x="2874846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2</a:t>
          </a:r>
        </a:p>
      </dsp:txBody>
      <dsp:txXfrm>
        <a:off x="2904306" y="29460"/>
        <a:ext cx="1991192" cy="946920"/>
      </dsp:txXfrm>
    </dsp:sp>
    <dsp:sp modelId="{98B97CCD-AFF1-49BB-8170-C62165E0F732}">
      <dsp:nvSpPr>
        <dsp:cNvPr id="0" name=""/>
        <dsp:cNvSpPr/>
      </dsp:nvSpPr>
      <dsp:spPr>
        <a:xfrm>
          <a:off x="5129970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29970" y="350391"/>
        <a:ext cx="304236" cy="305057"/>
      </dsp:txXfrm>
    </dsp:sp>
    <dsp:sp modelId="{75494D80-AAE1-44AB-A5A1-D4E336C9A241}">
      <dsp:nvSpPr>
        <dsp:cNvPr id="0" name=""/>
        <dsp:cNvSpPr/>
      </dsp:nvSpPr>
      <dsp:spPr>
        <a:xfrm>
          <a:off x="5745004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Digit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5774464" y="29460"/>
        <a:ext cx="1991192" cy="946920"/>
      </dsp:txXfrm>
    </dsp:sp>
    <dsp:sp modelId="{2C8919B2-9A29-4B7C-B580-1CADFBED59E0}">
      <dsp:nvSpPr>
        <dsp:cNvPr id="0" name=""/>
        <dsp:cNvSpPr/>
      </dsp:nvSpPr>
      <dsp:spPr>
        <a:xfrm>
          <a:off x="8000127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8000127" y="350391"/>
        <a:ext cx="304236" cy="305057"/>
      </dsp:txXfrm>
    </dsp:sp>
    <dsp:sp modelId="{A7280906-DE55-492D-B5CB-040475BA6CF7}">
      <dsp:nvSpPr>
        <dsp:cNvPr id="0" name=""/>
        <dsp:cNvSpPr/>
      </dsp:nvSpPr>
      <dsp:spPr>
        <a:xfrm>
          <a:off x="8615161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=</a:t>
          </a:r>
        </a:p>
      </dsp:txBody>
      <dsp:txXfrm>
        <a:off x="8644621" y="29460"/>
        <a:ext cx="1991192" cy="9469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10414" y="0"/>
          <a:ext cx="1613505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Shift</a:t>
          </a:r>
        </a:p>
      </dsp:txBody>
      <dsp:txXfrm>
        <a:off x="39874" y="29460"/>
        <a:ext cx="1554585" cy="946920"/>
      </dsp:txXfrm>
    </dsp:sp>
    <dsp:sp modelId="{44BA6F07-9809-453E-B5B3-AB636F82DB9E}">
      <dsp:nvSpPr>
        <dsp:cNvPr id="0" name=""/>
        <dsp:cNvSpPr/>
      </dsp:nvSpPr>
      <dsp:spPr>
        <a:xfrm>
          <a:off x="1785270" y="302845"/>
          <a:ext cx="342063" cy="40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1785270" y="382875"/>
        <a:ext cx="239444" cy="240089"/>
      </dsp:txXfrm>
    </dsp:sp>
    <dsp:sp modelId="{C1D3A877-193E-433E-996E-DE3797C7F529}">
      <dsp:nvSpPr>
        <dsp:cNvPr id="0" name=""/>
        <dsp:cNvSpPr/>
      </dsp:nvSpPr>
      <dsp:spPr>
        <a:xfrm>
          <a:off x="2269321" y="0"/>
          <a:ext cx="1613505" cy="1005840"/>
        </a:xfrm>
        <a:prstGeom prst="roundRect">
          <a:avLst>
            <a:gd name="adj" fmla="val 10000"/>
          </a:avLst>
        </a:prstGeom>
        <a:solidFill>
          <a:schemeClr val="accent5">
            <a:hueOff val="-511864"/>
            <a:satOff val="-10331"/>
            <a:lumOff val="-78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2</a:t>
          </a:r>
        </a:p>
      </dsp:txBody>
      <dsp:txXfrm>
        <a:off x="2298781" y="29460"/>
        <a:ext cx="1554585" cy="946920"/>
      </dsp:txXfrm>
    </dsp:sp>
    <dsp:sp modelId="{98B97CCD-AFF1-49BB-8170-C62165E0F732}">
      <dsp:nvSpPr>
        <dsp:cNvPr id="0" name=""/>
        <dsp:cNvSpPr/>
      </dsp:nvSpPr>
      <dsp:spPr>
        <a:xfrm>
          <a:off x="4044177" y="302845"/>
          <a:ext cx="342063" cy="40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4044177" y="382875"/>
        <a:ext cx="239444" cy="240089"/>
      </dsp:txXfrm>
    </dsp:sp>
    <dsp:sp modelId="{E0C570FE-9914-4A6D-9031-C7F5D06CA4B6}">
      <dsp:nvSpPr>
        <dsp:cNvPr id="0" name=""/>
        <dsp:cNvSpPr/>
      </dsp:nvSpPr>
      <dsp:spPr>
        <a:xfrm>
          <a:off x="4528228" y="0"/>
          <a:ext cx="1613505" cy="1005840"/>
        </a:xfrm>
        <a:prstGeom prst="roundRect">
          <a:avLst>
            <a:gd name="adj" fmla="val 1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2060"/>
              </a:solidFill>
            </a:rPr>
            <a:t>Right Side</a:t>
          </a:r>
        </a:p>
      </dsp:txBody>
      <dsp:txXfrm>
        <a:off x="4557688" y="29460"/>
        <a:ext cx="1554585" cy="946920"/>
      </dsp:txXfrm>
    </dsp:sp>
    <dsp:sp modelId="{4C28BE01-289E-4DB1-8B74-4F0C1045C683}">
      <dsp:nvSpPr>
        <dsp:cNvPr id="0" name=""/>
        <dsp:cNvSpPr/>
      </dsp:nvSpPr>
      <dsp:spPr>
        <a:xfrm>
          <a:off x="6303084" y="302845"/>
          <a:ext cx="342063" cy="40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303084" y="382875"/>
        <a:ext cx="239444" cy="240089"/>
      </dsp:txXfrm>
    </dsp:sp>
    <dsp:sp modelId="{75494D80-AAE1-44AB-A5A1-D4E336C9A241}">
      <dsp:nvSpPr>
        <dsp:cNvPr id="0" name=""/>
        <dsp:cNvSpPr/>
      </dsp:nvSpPr>
      <dsp:spPr>
        <a:xfrm>
          <a:off x="6787136" y="72817"/>
          <a:ext cx="1613505" cy="860204"/>
        </a:xfrm>
        <a:prstGeom prst="roundRect">
          <a:avLst>
            <a:gd name="adj" fmla="val 10000"/>
          </a:avLst>
        </a:prstGeom>
        <a:solidFill>
          <a:schemeClr val="accent5">
            <a:hueOff val="-1535592"/>
            <a:satOff val="-30993"/>
            <a:lumOff val="-23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Digit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6812331" y="98012"/>
        <a:ext cx="1563115" cy="809814"/>
      </dsp:txXfrm>
    </dsp:sp>
    <dsp:sp modelId="{2C8919B2-9A29-4B7C-B580-1CADFBED59E0}">
      <dsp:nvSpPr>
        <dsp:cNvPr id="0" name=""/>
        <dsp:cNvSpPr/>
      </dsp:nvSpPr>
      <dsp:spPr>
        <a:xfrm>
          <a:off x="8561991" y="302845"/>
          <a:ext cx="342063" cy="400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8561991" y="382875"/>
        <a:ext cx="239444" cy="240089"/>
      </dsp:txXfrm>
    </dsp:sp>
    <dsp:sp modelId="{A7280906-DE55-492D-B5CB-040475BA6CF7}">
      <dsp:nvSpPr>
        <dsp:cNvPr id="0" name=""/>
        <dsp:cNvSpPr/>
      </dsp:nvSpPr>
      <dsp:spPr>
        <a:xfrm>
          <a:off x="9046043" y="0"/>
          <a:ext cx="1613505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=</a:t>
          </a:r>
        </a:p>
      </dsp:txBody>
      <dsp:txXfrm>
        <a:off x="9075503" y="29460"/>
        <a:ext cx="1554585" cy="946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CA935-CE76-4A66-AF37-5C242712231E}">
      <dsp:nvSpPr>
        <dsp:cNvPr id="0" name=""/>
        <dsp:cNvSpPr/>
      </dsp:nvSpPr>
      <dsp:spPr>
        <a:xfrm rot="16200000">
          <a:off x="914400" y="-914400"/>
          <a:ext cx="2286000" cy="411480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Positive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Correlation</a:t>
          </a:r>
        </a:p>
      </dsp:txBody>
      <dsp:txXfrm rot="5400000">
        <a:off x="-1" y="1"/>
        <a:ext cx="4114800" cy="1714500"/>
      </dsp:txXfrm>
    </dsp:sp>
    <dsp:sp modelId="{8BA80FDA-357D-4628-B28C-52B661E0995A}">
      <dsp:nvSpPr>
        <dsp:cNvPr id="0" name=""/>
        <dsp:cNvSpPr/>
      </dsp:nvSpPr>
      <dsp:spPr>
        <a:xfrm>
          <a:off x="4114800" y="0"/>
          <a:ext cx="4114800" cy="2286000"/>
        </a:xfrm>
        <a:prstGeom prst="round1Rect">
          <a:avLst/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Negative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Correlation</a:t>
          </a:r>
        </a:p>
      </dsp:txBody>
      <dsp:txXfrm>
        <a:off x="4114800" y="0"/>
        <a:ext cx="4114800" cy="1714500"/>
      </dsp:txXfrm>
    </dsp:sp>
    <dsp:sp modelId="{8CA5AEA3-27E8-4182-B68A-D33BC036ED01}">
      <dsp:nvSpPr>
        <dsp:cNvPr id="0" name=""/>
        <dsp:cNvSpPr/>
      </dsp:nvSpPr>
      <dsp:spPr>
        <a:xfrm rot="10800000">
          <a:off x="0" y="2286000"/>
          <a:ext cx="4114800" cy="2286000"/>
        </a:xfrm>
        <a:prstGeom prst="round1Rect">
          <a:avLst/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Linear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Correlation</a:t>
          </a:r>
          <a:endParaRPr lang="en-US" sz="4000" b="1" kern="1200" dirty="0"/>
        </a:p>
      </dsp:txBody>
      <dsp:txXfrm rot="10800000">
        <a:off x="0" y="2857500"/>
        <a:ext cx="4114800" cy="1714500"/>
      </dsp:txXfrm>
    </dsp:sp>
    <dsp:sp modelId="{FDEB3F9F-FADC-4A4D-9DD5-F897C6AF6370}">
      <dsp:nvSpPr>
        <dsp:cNvPr id="0" name=""/>
        <dsp:cNvSpPr/>
      </dsp:nvSpPr>
      <dsp:spPr>
        <a:xfrm rot="5400000">
          <a:off x="5029199" y="1371600"/>
          <a:ext cx="2286000" cy="4114800"/>
        </a:xfrm>
        <a:prstGeom prst="round1Rect">
          <a:avLst/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Nonlinear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Correlation</a:t>
          </a:r>
        </a:p>
      </dsp:txBody>
      <dsp:txXfrm rot="-5400000">
        <a:off x="4114799" y="2857500"/>
        <a:ext cx="4114800" cy="1714500"/>
      </dsp:txXfrm>
    </dsp:sp>
    <dsp:sp modelId="{0BC15D81-A538-484D-945C-D714018D5448}">
      <dsp:nvSpPr>
        <dsp:cNvPr id="0" name=""/>
        <dsp:cNvSpPr/>
      </dsp:nvSpPr>
      <dsp:spPr>
        <a:xfrm>
          <a:off x="2880359" y="1714500"/>
          <a:ext cx="2468880" cy="1143000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2060"/>
              </a:solidFill>
            </a:rPr>
            <a:t>Types of Correlation</a:t>
          </a:r>
        </a:p>
      </dsp:txBody>
      <dsp:txXfrm>
        <a:off x="2936156" y="1770297"/>
        <a:ext cx="2357286" cy="1031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DAF43-C2BC-4584-A805-898E3C524EFA}">
      <dsp:nvSpPr>
        <dsp:cNvPr id="0" name=""/>
        <dsp:cNvSpPr/>
      </dsp:nvSpPr>
      <dsp:spPr>
        <a:xfrm>
          <a:off x="2094" y="264709"/>
          <a:ext cx="3711342" cy="128565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Graphical Methods</a:t>
          </a:r>
          <a:endParaRPr lang="en-US" sz="2800" b="1" kern="1200" dirty="0">
            <a:solidFill>
              <a:srgbClr val="002060"/>
            </a:solidFill>
          </a:endParaRPr>
        </a:p>
      </dsp:txBody>
      <dsp:txXfrm>
        <a:off x="39749" y="302364"/>
        <a:ext cx="3636032" cy="1210341"/>
      </dsp:txXfrm>
    </dsp:sp>
    <dsp:sp modelId="{5C1F0B61-3FA8-4E5C-92FE-0E8A5C22B68A}">
      <dsp:nvSpPr>
        <dsp:cNvPr id="0" name=""/>
        <dsp:cNvSpPr/>
      </dsp:nvSpPr>
      <dsp:spPr>
        <a:xfrm>
          <a:off x="373228" y="1550361"/>
          <a:ext cx="371134" cy="964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4238"/>
              </a:lnTo>
              <a:lnTo>
                <a:pt x="371134" y="9642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C8D00F-40F1-4546-B59C-D1F7CCA30E1C}">
      <dsp:nvSpPr>
        <dsp:cNvPr id="0" name=""/>
        <dsp:cNvSpPr/>
      </dsp:nvSpPr>
      <dsp:spPr>
        <a:xfrm>
          <a:off x="744362" y="1871774"/>
          <a:ext cx="2743190" cy="1285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2060"/>
              </a:solidFill>
            </a:rPr>
            <a:t>Scatter Diagram</a:t>
          </a:r>
        </a:p>
      </dsp:txBody>
      <dsp:txXfrm>
        <a:off x="782017" y="1909429"/>
        <a:ext cx="2667880" cy="1210341"/>
      </dsp:txXfrm>
    </dsp:sp>
    <dsp:sp modelId="{C8B48EB4-2325-4417-A77B-F8C10228D87F}">
      <dsp:nvSpPr>
        <dsp:cNvPr id="0" name=""/>
        <dsp:cNvSpPr/>
      </dsp:nvSpPr>
      <dsp:spPr>
        <a:xfrm>
          <a:off x="373228" y="1550361"/>
          <a:ext cx="371134" cy="2571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1303"/>
              </a:lnTo>
              <a:lnTo>
                <a:pt x="371134" y="25713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DF4C2-1961-4F55-91F2-2EDE077FB81E}">
      <dsp:nvSpPr>
        <dsp:cNvPr id="0" name=""/>
        <dsp:cNvSpPr/>
      </dsp:nvSpPr>
      <dsp:spPr>
        <a:xfrm>
          <a:off x="744362" y="3478838"/>
          <a:ext cx="2743190" cy="1285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82485"/>
              <a:satOff val="-13775"/>
              <a:lumOff val="-10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2060"/>
              </a:solidFill>
            </a:rPr>
            <a:t>Simple Graph</a:t>
          </a:r>
        </a:p>
      </dsp:txBody>
      <dsp:txXfrm>
        <a:off x="782017" y="3516493"/>
        <a:ext cx="2667880" cy="1210341"/>
      </dsp:txXfrm>
    </dsp:sp>
    <dsp:sp modelId="{C66D18FF-A13D-4755-B587-FCA3B65D7FFD}">
      <dsp:nvSpPr>
        <dsp:cNvPr id="0" name=""/>
        <dsp:cNvSpPr/>
      </dsp:nvSpPr>
      <dsp:spPr>
        <a:xfrm>
          <a:off x="4356262" y="264709"/>
          <a:ext cx="3711342" cy="1285651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Mathematical Methods</a:t>
          </a:r>
        </a:p>
      </dsp:txBody>
      <dsp:txXfrm>
        <a:off x="4393917" y="302364"/>
        <a:ext cx="3636032" cy="1210341"/>
      </dsp:txXfrm>
    </dsp:sp>
    <dsp:sp modelId="{B1F16C50-A37D-41CE-A4C8-80C2921B2983}">
      <dsp:nvSpPr>
        <dsp:cNvPr id="0" name=""/>
        <dsp:cNvSpPr/>
      </dsp:nvSpPr>
      <dsp:spPr>
        <a:xfrm>
          <a:off x="4727396" y="1550361"/>
          <a:ext cx="371134" cy="964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4238"/>
              </a:lnTo>
              <a:lnTo>
                <a:pt x="371134" y="9642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1AB4C-B4DC-45FB-8458-2EFD6908FE26}">
      <dsp:nvSpPr>
        <dsp:cNvPr id="0" name=""/>
        <dsp:cNvSpPr/>
      </dsp:nvSpPr>
      <dsp:spPr>
        <a:xfrm>
          <a:off x="5098530" y="1871774"/>
          <a:ext cx="6786575" cy="1285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64971"/>
              <a:satOff val="-27549"/>
              <a:lumOff val="-20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2060"/>
              </a:solidFill>
            </a:rPr>
            <a:t>Karl Pearson’s coefficient of correlation</a:t>
          </a:r>
        </a:p>
      </dsp:txBody>
      <dsp:txXfrm>
        <a:off x="5136185" y="1909429"/>
        <a:ext cx="6711265" cy="1210341"/>
      </dsp:txXfrm>
    </dsp:sp>
    <dsp:sp modelId="{0E06BE20-C642-4825-B135-C90D7B8F433B}">
      <dsp:nvSpPr>
        <dsp:cNvPr id="0" name=""/>
        <dsp:cNvSpPr/>
      </dsp:nvSpPr>
      <dsp:spPr>
        <a:xfrm>
          <a:off x="4727396" y="1550361"/>
          <a:ext cx="371134" cy="2571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1303"/>
              </a:lnTo>
              <a:lnTo>
                <a:pt x="371134" y="25713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B2C0D-FF94-4B21-81BB-56825EE7819A}">
      <dsp:nvSpPr>
        <dsp:cNvPr id="0" name=""/>
        <dsp:cNvSpPr/>
      </dsp:nvSpPr>
      <dsp:spPr>
        <a:xfrm>
          <a:off x="5098530" y="3478838"/>
          <a:ext cx="6786575" cy="1285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047456"/>
              <a:satOff val="-41324"/>
              <a:lumOff val="-31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2060"/>
              </a:solidFill>
            </a:rPr>
            <a:t>Spearman’s coefficient of rank correlation</a:t>
          </a:r>
        </a:p>
      </dsp:txBody>
      <dsp:txXfrm>
        <a:off x="5136185" y="3516493"/>
        <a:ext cx="6711265" cy="12103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4688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Shift</a:t>
          </a:r>
        </a:p>
      </dsp:txBody>
      <dsp:txXfrm>
        <a:off x="34148" y="29460"/>
        <a:ext cx="1991192" cy="946920"/>
      </dsp:txXfrm>
    </dsp:sp>
    <dsp:sp modelId="{44BA6F07-9809-453E-B5B3-AB636F82DB9E}">
      <dsp:nvSpPr>
        <dsp:cNvPr id="0" name=""/>
        <dsp:cNvSpPr/>
      </dsp:nvSpPr>
      <dsp:spPr>
        <a:xfrm>
          <a:off x="2259812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59812" y="350391"/>
        <a:ext cx="304236" cy="305057"/>
      </dsp:txXfrm>
    </dsp:sp>
    <dsp:sp modelId="{C1D3A877-193E-433E-996E-DE3797C7F529}">
      <dsp:nvSpPr>
        <dsp:cNvPr id="0" name=""/>
        <dsp:cNvSpPr/>
      </dsp:nvSpPr>
      <dsp:spPr>
        <a:xfrm>
          <a:off x="2874846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Mode</a:t>
          </a:r>
        </a:p>
      </dsp:txBody>
      <dsp:txXfrm>
        <a:off x="2904306" y="29460"/>
        <a:ext cx="1991192" cy="946920"/>
      </dsp:txXfrm>
    </dsp:sp>
    <dsp:sp modelId="{98B97CCD-AFF1-49BB-8170-C62165E0F732}">
      <dsp:nvSpPr>
        <dsp:cNvPr id="0" name=""/>
        <dsp:cNvSpPr/>
      </dsp:nvSpPr>
      <dsp:spPr>
        <a:xfrm>
          <a:off x="5129970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29970" y="350391"/>
        <a:ext cx="304236" cy="305057"/>
      </dsp:txXfrm>
    </dsp:sp>
    <dsp:sp modelId="{75494D80-AAE1-44AB-A5A1-D4E336C9A241}">
      <dsp:nvSpPr>
        <dsp:cNvPr id="0" name=""/>
        <dsp:cNvSpPr/>
      </dsp:nvSpPr>
      <dsp:spPr>
        <a:xfrm>
          <a:off x="5745004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All</a:t>
          </a:r>
          <a:r>
            <a:rPr lang="en-US" sz="3600" b="1" kern="1200" dirty="0">
              <a:solidFill>
                <a:srgbClr val="FFFF00"/>
              </a:solidFill>
            </a:rPr>
            <a:t>(3)</a:t>
          </a:r>
        </a:p>
      </dsp:txBody>
      <dsp:txXfrm>
        <a:off x="5774464" y="29460"/>
        <a:ext cx="1991192" cy="946920"/>
      </dsp:txXfrm>
    </dsp:sp>
    <dsp:sp modelId="{2C8919B2-9A29-4B7C-B580-1CADFBED59E0}">
      <dsp:nvSpPr>
        <dsp:cNvPr id="0" name=""/>
        <dsp:cNvSpPr/>
      </dsp:nvSpPr>
      <dsp:spPr>
        <a:xfrm>
          <a:off x="8000127" y="248706"/>
          <a:ext cx="434623" cy="508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8000127" y="350391"/>
        <a:ext cx="304236" cy="305057"/>
      </dsp:txXfrm>
    </dsp:sp>
    <dsp:sp modelId="{A7280906-DE55-492D-B5CB-040475BA6CF7}">
      <dsp:nvSpPr>
        <dsp:cNvPr id="0" name=""/>
        <dsp:cNvSpPr/>
      </dsp:nvSpPr>
      <dsp:spPr>
        <a:xfrm>
          <a:off x="8615161" y="0"/>
          <a:ext cx="2050112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=</a:t>
          </a:r>
        </a:p>
      </dsp:txBody>
      <dsp:txXfrm>
        <a:off x="8644621" y="29460"/>
        <a:ext cx="1991192" cy="946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9377" y="0"/>
          <a:ext cx="2802949" cy="10058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Mode</a:t>
          </a:r>
        </a:p>
      </dsp:txBody>
      <dsp:txXfrm>
        <a:off x="38837" y="29460"/>
        <a:ext cx="2744029" cy="946920"/>
      </dsp:txXfrm>
    </dsp:sp>
    <dsp:sp modelId="{44BA6F07-9809-453E-B5B3-AB636F82DB9E}">
      <dsp:nvSpPr>
        <dsp:cNvPr id="0" name=""/>
        <dsp:cNvSpPr/>
      </dsp:nvSpPr>
      <dsp:spPr>
        <a:xfrm>
          <a:off x="3092622" y="155354"/>
          <a:ext cx="594225" cy="695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3092622" y="294380"/>
        <a:ext cx="415958" cy="417079"/>
      </dsp:txXfrm>
    </dsp:sp>
    <dsp:sp modelId="{C1D3A877-193E-433E-996E-DE3797C7F529}">
      <dsp:nvSpPr>
        <dsp:cNvPr id="0" name=""/>
        <dsp:cNvSpPr/>
      </dsp:nvSpPr>
      <dsp:spPr>
        <a:xfrm>
          <a:off x="3933506" y="0"/>
          <a:ext cx="2802949" cy="1005840"/>
        </a:xfrm>
        <a:prstGeom prst="roundRect">
          <a:avLst>
            <a:gd name="adj" fmla="val 1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/>
            <a:t>Reg</a:t>
          </a:r>
          <a:r>
            <a:rPr lang="en-US" sz="3600" b="1" kern="1200" dirty="0">
              <a:solidFill>
                <a:srgbClr val="FFFF00"/>
              </a:solidFill>
            </a:rPr>
            <a:t>(3)</a:t>
          </a:r>
        </a:p>
      </dsp:txBody>
      <dsp:txXfrm>
        <a:off x="3962966" y="29460"/>
        <a:ext cx="2744029" cy="946920"/>
      </dsp:txXfrm>
    </dsp:sp>
    <dsp:sp modelId="{98B97CCD-AFF1-49BB-8170-C62165E0F732}">
      <dsp:nvSpPr>
        <dsp:cNvPr id="0" name=""/>
        <dsp:cNvSpPr/>
      </dsp:nvSpPr>
      <dsp:spPr>
        <a:xfrm>
          <a:off x="7016751" y="155354"/>
          <a:ext cx="594225" cy="6951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7016751" y="294380"/>
        <a:ext cx="415958" cy="417079"/>
      </dsp:txXfrm>
    </dsp:sp>
    <dsp:sp modelId="{75494D80-AAE1-44AB-A5A1-D4E336C9A241}">
      <dsp:nvSpPr>
        <dsp:cNvPr id="0" name=""/>
        <dsp:cNvSpPr/>
      </dsp:nvSpPr>
      <dsp:spPr>
        <a:xfrm>
          <a:off x="7857635" y="0"/>
          <a:ext cx="2802949" cy="1005840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Lin</a:t>
          </a:r>
          <a:r>
            <a:rPr lang="en-US" sz="3600" b="1" kern="1200" dirty="0">
              <a:solidFill>
                <a:srgbClr val="FFFF00"/>
              </a:solidFill>
            </a:rPr>
            <a:t>(1)</a:t>
          </a:r>
        </a:p>
      </dsp:txBody>
      <dsp:txXfrm>
        <a:off x="7887095" y="29460"/>
        <a:ext cx="2744029" cy="9469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9894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1</a:t>
          </a:r>
          <a:r>
            <a:rPr lang="en-US" sz="2800" b="1" kern="1200" baseline="30000" dirty="0"/>
            <a:t>st</a:t>
          </a:r>
          <a:r>
            <a:rPr lang="en-US" sz="2800" b="1" kern="1200" dirty="0"/>
            <a:t> value    of x</a:t>
          </a:r>
        </a:p>
      </dsp:txBody>
      <dsp:txXfrm>
        <a:off x="36676" y="72502"/>
        <a:ext cx="1994546" cy="860835"/>
      </dsp:txXfrm>
    </dsp:sp>
    <dsp:sp modelId="{44BA6F07-9809-453E-B5B3-AB636F82DB9E}">
      <dsp:nvSpPr>
        <dsp:cNvPr id="0" name=""/>
        <dsp:cNvSpPr/>
      </dsp:nvSpPr>
      <dsp:spPr>
        <a:xfrm>
          <a:off x="226281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62815" y="350540"/>
        <a:ext cx="303939" cy="304759"/>
      </dsp:txXfrm>
    </dsp:sp>
    <dsp:sp modelId="{C1D3A877-193E-433E-996E-DE3797C7F529}">
      <dsp:nvSpPr>
        <dsp:cNvPr id="0" name=""/>
        <dsp:cNvSpPr/>
      </dsp:nvSpPr>
      <dsp:spPr>
        <a:xfrm>
          <a:off x="287724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,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2904030" y="72502"/>
        <a:ext cx="1994546" cy="860835"/>
      </dsp:txXfrm>
    </dsp:sp>
    <dsp:sp modelId="{98B97CCD-AFF1-49BB-8170-C62165E0F732}">
      <dsp:nvSpPr>
        <dsp:cNvPr id="0" name=""/>
        <dsp:cNvSpPr/>
      </dsp:nvSpPr>
      <dsp:spPr>
        <a:xfrm>
          <a:off x="5130170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30170" y="350540"/>
        <a:ext cx="303939" cy="304759"/>
      </dsp:txXfrm>
    </dsp:sp>
    <dsp:sp modelId="{75494D80-AAE1-44AB-A5A1-D4E336C9A241}">
      <dsp:nvSpPr>
        <dsp:cNvPr id="0" name=""/>
        <dsp:cNvSpPr/>
      </dsp:nvSpPr>
      <dsp:spPr>
        <a:xfrm>
          <a:off x="5744603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1</a:t>
          </a:r>
          <a:r>
            <a:rPr lang="en-US" sz="2800" b="1" kern="1200" baseline="30000" dirty="0"/>
            <a:t>st</a:t>
          </a:r>
          <a:r>
            <a:rPr lang="en-US" sz="2800" b="1" kern="1200" dirty="0"/>
            <a:t> value    of y</a:t>
          </a:r>
          <a:endParaRPr lang="en-US" sz="2800" b="1" kern="1200" dirty="0">
            <a:solidFill>
              <a:srgbClr val="FFFF00"/>
            </a:solidFill>
          </a:endParaRPr>
        </a:p>
      </dsp:txBody>
      <dsp:txXfrm>
        <a:off x="5771385" y="72502"/>
        <a:ext cx="1994546" cy="860835"/>
      </dsp:txXfrm>
    </dsp:sp>
    <dsp:sp modelId="{2C8919B2-9A29-4B7C-B580-1CADFBED59E0}">
      <dsp:nvSpPr>
        <dsp:cNvPr id="0" name=""/>
        <dsp:cNvSpPr/>
      </dsp:nvSpPr>
      <dsp:spPr>
        <a:xfrm>
          <a:off x="799752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7997525" y="350540"/>
        <a:ext cx="303939" cy="304759"/>
      </dsp:txXfrm>
    </dsp:sp>
    <dsp:sp modelId="{FF7AE4D5-99CD-430E-997C-4D9624DA75B6}">
      <dsp:nvSpPr>
        <dsp:cNvPr id="0" name=""/>
        <dsp:cNvSpPr/>
      </dsp:nvSpPr>
      <dsp:spPr>
        <a:xfrm>
          <a:off x="861195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M+</a:t>
          </a:r>
        </a:p>
      </dsp:txBody>
      <dsp:txXfrm>
        <a:off x="8638740" y="72502"/>
        <a:ext cx="1994546" cy="8608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9894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2</a:t>
          </a:r>
          <a:r>
            <a:rPr lang="en-US" sz="2800" b="1" kern="1200" baseline="30000" dirty="0"/>
            <a:t>nd</a:t>
          </a:r>
          <a:r>
            <a:rPr lang="en-US" sz="2800" b="1" kern="1200" dirty="0"/>
            <a:t> value   of x</a:t>
          </a:r>
        </a:p>
      </dsp:txBody>
      <dsp:txXfrm>
        <a:off x="36676" y="72502"/>
        <a:ext cx="1994546" cy="860835"/>
      </dsp:txXfrm>
    </dsp:sp>
    <dsp:sp modelId="{44BA6F07-9809-453E-B5B3-AB636F82DB9E}">
      <dsp:nvSpPr>
        <dsp:cNvPr id="0" name=""/>
        <dsp:cNvSpPr/>
      </dsp:nvSpPr>
      <dsp:spPr>
        <a:xfrm>
          <a:off x="226281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62815" y="350540"/>
        <a:ext cx="303939" cy="304759"/>
      </dsp:txXfrm>
    </dsp:sp>
    <dsp:sp modelId="{C1D3A877-193E-433E-996E-DE3797C7F529}">
      <dsp:nvSpPr>
        <dsp:cNvPr id="0" name=""/>
        <dsp:cNvSpPr/>
      </dsp:nvSpPr>
      <dsp:spPr>
        <a:xfrm>
          <a:off x="287724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,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2904030" y="72502"/>
        <a:ext cx="1994546" cy="860835"/>
      </dsp:txXfrm>
    </dsp:sp>
    <dsp:sp modelId="{98B97CCD-AFF1-49BB-8170-C62165E0F732}">
      <dsp:nvSpPr>
        <dsp:cNvPr id="0" name=""/>
        <dsp:cNvSpPr/>
      </dsp:nvSpPr>
      <dsp:spPr>
        <a:xfrm>
          <a:off x="5130170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30170" y="350540"/>
        <a:ext cx="303939" cy="304759"/>
      </dsp:txXfrm>
    </dsp:sp>
    <dsp:sp modelId="{75494D80-AAE1-44AB-A5A1-D4E336C9A241}">
      <dsp:nvSpPr>
        <dsp:cNvPr id="0" name=""/>
        <dsp:cNvSpPr/>
      </dsp:nvSpPr>
      <dsp:spPr>
        <a:xfrm>
          <a:off x="5744603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2</a:t>
          </a:r>
          <a:r>
            <a:rPr lang="en-US" sz="2800" b="1" kern="1200" baseline="30000" dirty="0"/>
            <a:t>nd</a:t>
          </a:r>
          <a:r>
            <a:rPr lang="en-US" sz="2800" b="1" kern="1200" dirty="0"/>
            <a:t> value   of y</a:t>
          </a:r>
          <a:endParaRPr lang="en-US" sz="2800" b="1" kern="1200" dirty="0">
            <a:solidFill>
              <a:srgbClr val="FFFF00"/>
            </a:solidFill>
          </a:endParaRPr>
        </a:p>
      </dsp:txBody>
      <dsp:txXfrm>
        <a:off x="5771385" y="72502"/>
        <a:ext cx="1994546" cy="860835"/>
      </dsp:txXfrm>
    </dsp:sp>
    <dsp:sp modelId="{2C8919B2-9A29-4B7C-B580-1CADFBED59E0}">
      <dsp:nvSpPr>
        <dsp:cNvPr id="0" name=""/>
        <dsp:cNvSpPr/>
      </dsp:nvSpPr>
      <dsp:spPr>
        <a:xfrm>
          <a:off x="799752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7997525" y="350540"/>
        <a:ext cx="303939" cy="304759"/>
      </dsp:txXfrm>
    </dsp:sp>
    <dsp:sp modelId="{FF7AE4D5-99CD-430E-997C-4D9624DA75B6}">
      <dsp:nvSpPr>
        <dsp:cNvPr id="0" name=""/>
        <dsp:cNvSpPr/>
      </dsp:nvSpPr>
      <dsp:spPr>
        <a:xfrm>
          <a:off x="861195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M+</a:t>
          </a:r>
        </a:p>
      </dsp:txBody>
      <dsp:txXfrm>
        <a:off x="8638740" y="72502"/>
        <a:ext cx="1994546" cy="8608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BE8A-A50D-459F-8803-8F629D24FD59}">
      <dsp:nvSpPr>
        <dsp:cNvPr id="0" name=""/>
        <dsp:cNvSpPr/>
      </dsp:nvSpPr>
      <dsp:spPr>
        <a:xfrm>
          <a:off x="9894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Last value of x</a:t>
          </a:r>
        </a:p>
      </dsp:txBody>
      <dsp:txXfrm>
        <a:off x="36676" y="72502"/>
        <a:ext cx="1994546" cy="860835"/>
      </dsp:txXfrm>
    </dsp:sp>
    <dsp:sp modelId="{44BA6F07-9809-453E-B5B3-AB636F82DB9E}">
      <dsp:nvSpPr>
        <dsp:cNvPr id="0" name=""/>
        <dsp:cNvSpPr/>
      </dsp:nvSpPr>
      <dsp:spPr>
        <a:xfrm>
          <a:off x="226281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2262815" y="350540"/>
        <a:ext cx="303939" cy="304759"/>
      </dsp:txXfrm>
    </dsp:sp>
    <dsp:sp modelId="{C1D3A877-193E-433E-996E-DE3797C7F529}">
      <dsp:nvSpPr>
        <dsp:cNvPr id="0" name=""/>
        <dsp:cNvSpPr/>
      </dsp:nvSpPr>
      <dsp:spPr>
        <a:xfrm>
          <a:off x="287724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682485"/>
            <a:satOff val="-13775"/>
            <a:lumOff val="-1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,</a:t>
          </a:r>
          <a:endParaRPr lang="en-US" sz="3600" b="1" kern="1200" dirty="0">
            <a:solidFill>
              <a:srgbClr val="FFFF00"/>
            </a:solidFill>
          </a:endParaRPr>
        </a:p>
      </dsp:txBody>
      <dsp:txXfrm>
        <a:off x="2904030" y="72502"/>
        <a:ext cx="1994546" cy="860835"/>
      </dsp:txXfrm>
    </dsp:sp>
    <dsp:sp modelId="{98B97CCD-AFF1-49BB-8170-C62165E0F732}">
      <dsp:nvSpPr>
        <dsp:cNvPr id="0" name=""/>
        <dsp:cNvSpPr/>
      </dsp:nvSpPr>
      <dsp:spPr>
        <a:xfrm>
          <a:off x="5130170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3728"/>
            <a:satOff val="-20662"/>
            <a:lumOff val="-156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5130170" y="350540"/>
        <a:ext cx="303939" cy="304759"/>
      </dsp:txXfrm>
    </dsp:sp>
    <dsp:sp modelId="{75494D80-AAE1-44AB-A5A1-D4E336C9A241}">
      <dsp:nvSpPr>
        <dsp:cNvPr id="0" name=""/>
        <dsp:cNvSpPr/>
      </dsp:nvSpPr>
      <dsp:spPr>
        <a:xfrm>
          <a:off x="5744603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1364971"/>
            <a:satOff val="-27549"/>
            <a:lumOff val="-2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Last value of y</a:t>
          </a:r>
          <a:endParaRPr lang="en-US" sz="2800" b="1" kern="1200" dirty="0">
            <a:solidFill>
              <a:srgbClr val="FFFF00"/>
            </a:solidFill>
          </a:endParaRPr>
        </a:p>
      </dsp:txBody>
      <dsp:txXfrm>
        <a:off x="5771385" y="72502"/>
        <a:ext cx="1994546" cy="860835"/>
      </dsp:txXfrm>
    </dsp:sp>
    <dsp:sp modelId="{2C8919B2-9A29-4B7C-B580-1CADFBED59E0}">
      <dsp:nvSpPr>
        <dsp:cNvPr id="0" name=""/>
        <dsp:cNvSpPr/>
      </dsp:nvSpPr>
      <dsp:spPr>
        <a:xfrm>
          <a:off x="7997525" y="248954"/>
          <a:ext cx="434199" cy="507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b="1" kern="1200"/>
        </a:p>
      </dsp:txBody>
      <dsp:txXfrm>
        <a:off x="7997525" y="350540"/>
        <a:ext cx="303939" cy="304759"/>
      </dsp:txXfrm>
    </dsp:sp>
    <dsp:sp modelId="{FF7AE4D5-99CD-430E-997C-4D9624DA75B6}">
      <dsp:nvSpPr>
        <dsp:cNvPr id="0" name=""/>
        <dsp:cNvSpPr/>
      </dsp:nvSpPr>
      <dsp:spPr>
        <a:xfrm>
          <a:off x="8611958" y="45720"/>
          <a:ext cx="2048110" cy="914399"/>
        </a:xfrm>
        <a:prstGeom prst="roundRect">
          <a:avLst>
            <a:gd name="adj" fmla="val 10000"/>
          </a:avLst>
        </a:prstGeom>
        <a:solidFill>
          <a:schemeClr val="accent5">
            <a:hueOff val="-2047456"/>
            <a:satOff val="-41324"/>
            <a:lumOff val="-31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M+</a:t>
          </a:r>
        </a:p>
      </dsp:txBody>
      <dsp:txXfrm>
        <a:off x="8638740" y="72502"/>
        <a:ext cx="1994546" cy="860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1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9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29D63-1BB8-6B06-AA91-00F92C02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4A5D1-3F12-2873-6380-B2872C563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5677A-64B3-D01F-1B8C-DEE5A60B7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D4361-9914-FA14-D4C0-E09A82319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2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85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F537-6C93-90EF-E752-46F1112B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861C1-844B-9D9E-7C84-857081BA3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03738-5D48-D157-302B-22C8E0E40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54563-86F4-565F-CC1E-A670AE4E0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53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C5E56-9A7D-0A42-54E9-6C215837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14722-D0E6-051D-F2D4-40EBA6B23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9E2E7-898F-F959-CA78-856FAD36A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B0E72-C3C1-1B3F-36BA-8E34F2A2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76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30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88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6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6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53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3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59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15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58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6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1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4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13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19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76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37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07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97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21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24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556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AF6D-6A58-831D-DF1A-A056D535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9C007-44AB-2748-602C-BAA3FBEEB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097EF-B272-7960-69C7-2E754B10B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5086B-D795-CA69-3AF3-599B82E5B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50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D018-7E99-AB14-2C20-578A778C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AB216-B4BB-6E84-E238-074B324B2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874EE-D731-2AE5-283C-6A17D6327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8A1E-ABB7-D78F-B9FB-6124BBCF6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1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D018-7E99-AB14-2C20-578A778C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AB216-B4BB-6E84-E238-074B324B2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874EE-D731-2AE5-283C-6A17D6327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8A1E-ABB7-D78F-B9FB-6124BBCF6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24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D018-7E99-AB14-2C20-578A778C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AB216-B4BB-6E84-E238-074B324B2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874EE-D731-2AE5-283C-6A17D6327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8A1E-ABB7-D78F-B9FB-6124BBCF6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8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1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26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17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92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58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43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8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26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28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25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8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4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72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729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67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99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30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121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79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54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2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795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8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22F1-E6C3-F1C6-63F8-1178B29E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F7419-D75F-88F8-DB71-B04DBCF4D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45847-DC25-2792-BFAB-1016BEA5A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BA37D-60E1-86D1-C310-000C86ABA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846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19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76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93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569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061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98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68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569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014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11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64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BE895-9CFE-64E1-C48B-6D557446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B702A-21A9-9136-8740-C381B44B9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FAEDB-CB2C-B175-99BC-0BB5F88CC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A3CA-2DE1-FFBD-658A-814F61D61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204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B174-221A-2D1D-CD8B-B8C53F07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D140B-B014-A95D-7791-2CECAF02A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E49440-F898-B5B6-2945-B6890165D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95BBE-D14E-F706-994A-B62763802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227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B174-221A-2D1D-CD8B-B8C53F07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D140B-B014-A95D-7791-2CECAF02A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E49440-F898-B5B6-2945-B6890165D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95BBE-D14E-F706-994A-B62763802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063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B55B-684F-BC6D-9EBF-8CF1838C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086F4-AAF5-6B3B-0B88-C5164B56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EEA98-FCF4-D29E-7A3E-4A1F4323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27D2E-6D83-30FF-C71C-0D020ECB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64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B55B-684F-BC6D-9EBF-8CF1838C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086F4-AAF5-6B3B-0B88-C5164B56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EEA98-FCF4-D29E-7A3E-4A1F4323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27D2E-6D83-30FF-C71C-0D020ECB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126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21CC0-46D9-8B03-1B0E-436D90071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CD041-3BA2-4C69-0CD7-C2A59C7FF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41E91-CD3E-82B3-7B9A-7408BA5CC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4D98-9755-34F0-6001-2E732915F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73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E1F9-F0F6-CA93-BD42-B62524397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144B9-D8EF-2F44-6D18-F0C9CEF6D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E95A63-D3AA-D093-58CD-E384E3DC4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5FB77-C6F2-37F3-17DE-A21207A39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165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D8D8A-A8CB-E672-9D29-7C329C09A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31891-274C-6280-4073-8A955B379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D123B-2334-4FA5-84AD-A0DF57B83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1B7E9-B833-65B2-28C5-9D90A4FDA0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2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91FFF-BFF7-DD43-0053-996C5A8EE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630A9-E393-F880-187E-ABB1A1C27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58147-CD0D-9C8E-30F8-DF407F17A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64843-3039-6F54-DA39-D328EDCF2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273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91FFF-BFF7-DD43-0053-996C5A8EE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630A9-E393-F880-187E-ABB1A1C27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58147-CD0D-9C8E-30F8-DF407F17A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64843-3039-6F54-DA39-D328EDCF2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75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60AFE-31E1-15ED-AAE9-A7F7F4F4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B9E08-28E9-187F-D6D0-18A191A3C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C3824-8E46-E8EF-0B77-23ADEF609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1404B-1F04-6F2B-6119-955D85C52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266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6DE68-C3E2-9C4F-C9E6-6F61D5F9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E5146-1DA1-7561-063E-FAB5724E7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83A09-0C27-654C-7583-EB0211322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E8BE0-E10F-8FAC-7229-F557AE5E9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914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E5663-0A4B-D2B9-35D5-6B58796A8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3B5AD-F610-E378-FE93-66B697984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C4448-6D8F-3515-817A-47A461DAB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0EB1D-E57F-BD4A-1D5C-600A60A2C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208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0C88B-0485-7AA0-65B2-33225B02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9EAD9-BE01-BE2D-5F0E-B8F118715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8A927-3844-909A-CB40-AF647E446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5EB7-7438-FF7F-32E3-35CD23018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353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0C88B-0485-7AA0-65B2-33225B02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9EAD9-BE01-BE2D-5F0E-B8F118715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8A927-3844-909A-CB40-AF647E446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5EB7-7438-FF7F-32E3-35CD23018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083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90D5-8204-F5FB-7EB8-BD0BCD63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20028-1C19-B998-24A4-3B88163CF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46ECD-4F7C-3EE0-FD79-590C5C199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D514-372E-47FA-501C-9EA5E718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866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90D5-8204-F5FB-7EB8-BD0BCD63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20028-1C19-B998-24A4-3B88163CF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46ECD-4F7C-3EE0-FD79-590C5C199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D514-372E-47FA-501C-9EA5E718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986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90D5-8204-F5FB-7EB8-BD0BCD63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20028-1C19-B998-24A4-3B88163CF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46ECD-4F7C-3EE0-FD79-590C5C199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D514-372E-47FA-501C-9EA5E718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646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90D5-8204-F5FB-7EB8-BD0BCD63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20028-1C19-B998-24A4-3B88163CF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46ECD-4F7C-3EE0-FD79-590C5C199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D514-372E-47FA-501C-9EA5E718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736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584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5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2BCB2-081A-6589-D7B5-0C8A4763B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6FB26-7522-F05B-5D2E-2DCEA8245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83EDE-42B0-C06A-E98F-90AC3A0FD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D5C6F-F15B-9D26-F6AB-955A00A73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265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5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701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3888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9001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6206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13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BDCCD67D-FD1C-45DA-9071-29F9F47A349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493B990-1883-418B-980C-8115D3078247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Descriptive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42D3E-D939-43C1-BE86-52E26B945D7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456114" y="2032083"/>
            <a:ext cx="3406028" cy="19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94" y="16098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3888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9001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6206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29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90F89ED-74FD-4EF0-B5E8-EE5E3F8777A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A Chaurasia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C6EBEEF7-617D-4A5B-8A96-2D780DCCEF86}"/>
              </a:ext>
            </a:extLst>
          </p:cNvPr>
          <p:cNvSpPr txBox="1">
            <a:spLocks/>
          </p:cNvSpPr>
          <p:nvPr userDrawn="1"/>
        </p:nvSpPr>
        <p:spPr>
          <a:xfrm>
            <a:off x="3965624" y="6723232"/>
            <a:ext cx="5716856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(Mathematics for Computer Application)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8650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89535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573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925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8805933F-A132-4F27-9B63-76662C25EE8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7821544-AFA6-40A3-95FD-30CB26B495BE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Descriptive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7BE47F4-44F3-4916-80C8-32824407205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A Chaurasia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B9D4494C-FED6-41D4-9C33-C90FED8BFBDC}"/>
              </a:ext>
            </a:extLst>
          </p:cNvPr>
          <p:cNvSpPr txBox="1">
            <a:spLocks/>
          </p:cNvSpPr>
          <p:nvPr userDrawn="1"/>
        </p:nvSpPr>
        <p:spPr>
          <a:xfrm>
            <a:off x="3965624" y="6723232"/>
            <a:ext cx="5716856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(Mathematics for Computer Application)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Basic Statistics </a:t>
            </a:r>
          </a:p>
        </p:txBody>
      </p:sp>
    </p:spTree>
    <p:extLst>
      <p:ext uri="{BB962C8B-B14F-4D97-AF65-F5344CB8AC3E}">
        <p14:creationId xmlns:p14="http://schemas.microsoft.com/office/powerpoint/2010/main" val="350046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b="1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buFont typeface="Arial" panose="020B0604020202020204" pitchFamily="34" charset="0"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4947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7853EE99-6040-4E3E-83B7-AE3220E578B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Chaurasia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A76B53F-AD60-44D7-9A11-67D97CB4FD69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–Basic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A5ED3800-FF50-4E9E-B42F-270379E5A735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CB29396-D53A-484F-9C93-A123E3FA965D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Descriptive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5030D7D1-493D-458D-9CB6-9DF75C5C853B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F9BAEF2-75B0-4F0D-8B95-E3DE7D41112E}"/>
              </a:ext>
            </a:extLst>
          </p:cNvPr>
          <p:cNvSpPr txBox="1">
            <a:spLocks/>
          </p:cNvSpPr>
          <p:nvPr userDrawn="1"/>
        </p:nvSpPr>
        <p:spPr>
          <a:xfrm>
            <a:off x="3357600" y="661899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Descriptive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57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88" r:id="rId3"/>
    <p:sldLayoutId id="2147483693" r:id="rId4"/>
    <p:sldLayoutId id="2147483671" r:id="rId5"/>
    <p:sldLayoutId id="2147483672" r:id="rId6"/>
    <p:sldLayoutId id="2147483689" r:id="rId7"/>
    <p:sldLayoutId id="2147483692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7.png"/><Relationship Id="rId13" Type="http://schemas.openxmlformats.org/officeDocument/2006/relationships/image" Target="../media/image1022.png"/><Relationship Id="rId18" Type="http://schemas.openxmlformats.org/officeDocument/2006/relationships/image" Target="../media/image1027.png"/><Relationship Id="rId26" Type="http://schemas.openxmlformats.org/officeDocument/2006/relationships/image" Target="../media/image1031.png"/><Relationship Id="rId3" Type="http://schemas.openxmlformats.org/officeDocument/2006/relationships/image" Target="../media/image1012.png"/><Relationship Id="rId34" Type="http://schemas.openxmlformats.org/officeDocument/2006/relationships/image" Target="../media/image1035.png"/><Relationship Id="rId7" Type="http://schemas.openxmlformats.org/officeDocument/2006/relationships/image" Target="../media/image1016.png"/><Relationship Id="rId12" Type="http://schemas.openxmlformats.org/officeDocument/2006/relationships/image" Target="../media/image1021.png"/><Relationship Id="rId17" Type="http://schemas.openxmlformats.org/officeDocument/2006/relationships/image" Target="../media/image1026.png"/><Relationship Id="rId25" Type="http://schemas.openxmlformats.org/officeDocument/2006/relationships/image" Target="../media/image1030.png"/><Relationship Id="rId33" Type="http://schemas.openxmlformats.org/officeDocument/2006/relationships/image" Target="../media/image1034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1025.png"/><Relationship Id="rId20" Type="http://schemas.openxmlformats.org/officeDocument/2006/relationships/image" Target="../media/image1029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5.png"/><Relationship Id="rId11" Type="http://schemas.openxmlformats.org/officeDocument/2006/relationships/image" Target="../media/image1020.png"/><Relationship Id="rId24" Type="http://schemas.openxmlformats.org/officeDocument/2006/relationships/image" Target="../media/image722.png"/><Relationship Id="rId32" Type="http://schemas.openxmlformats.org/officeDocument/2006/relationships/image" Target="../media/image1033.png"/><Relationship Id="rId5" Type="http://schemas.openxmlformats.org/officeDocument/2006/relationships/image" Target="../media/image1014.png"/><Relationship Id="rId15" Type="http://schemas.openxmlformats.org/officeDocument/2006/relationships/image" Target="../media/image1024.png"/><Relationship Id="rId28" Type="http://schemas.openxmlformats.org/officeDocument/2006/relationships/image" Target="../media/image726.png"/><Relationship Id="rId10" Type="http://schemas.openxmlformats.org/officeDocument/2006/relationships/image" Target="../media/image1019.png"/><Relationship Id="rId19" Type="http://schemas.openxmlformats.org/officeDocument/2006/relationships/image" Target="../media/image1028.png"/><Relationship Id="rId31" Type="http://schemas.openxmlformats.org/officeDocument/2006/relationships/image" Target="../media/image729.png"/><Relationship Id="rId4" Type="http://schemas.openxmlformats.org/officeDocument/2006/relationships/image" Target="../media/image8643.png"/><Relationship Id="rId9" Type="http://schemas.openxmlformats.org/officeDocument/2006/relationships/image" Target="../media/image1018.png"/><Relationship Id="rId14" Type="http://schemas.openxmlformats.org/officeDocument/2006/relationships/image" Target="../media/image1023.png"/><Relationship Id="rId27" Type="http://schemas.openxmlformats.org/officeDocument/2006/relationships/image" Target="../media/image1032.png"/><Relationship Id="rId30" Type="http://schemas.openxmlformats.org/officeDocument/2006/relationships/image" Target="../media/image728.png"/><Relationship Id="rId35" Type="http://schemas.openxmlformats.org/officeDocument/2006/relationships/image" Target="../media/image1036.pn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3.png"/><Relationship Id="rId18" Type="http://schemas.openxmlformats.org/officeDocument/2006/relationships/image" Target="../media/image1041.png"/><Relationship Id="rId26" Type="http://schemas.openxmlformats.org/officeDocument/2006/relationships/image" Target="../media/image1049.png"/><Relationship Id="rId3" Type="http://schemas.openxmlformats.org/officeDocument/2006/relationships/image" Target="../media/image866.png"/><Relationship Id="rId21" Type="http://schemas.openxmlformats.org/officeDocument/2006/relationships/image" Target="../media/image1044.png"/><Relationship Id="rId34" Type="http://schemas.openxmlformats.org/officeDocument/2006/relationships/image" Target="../media/image8643.png"/><Relationship Id="rId7" Type="http://schemas.openxmlformats.org/officeDocument/2006/relationships/image" Target="../media/image918.png"/><Relationship Id="rId12" Type="http://schemas.openxmlformats.org/officeDocument/2006/relationships/image" Target="../media/image964.png"/><Relationship Id="rId17" Type="http://schemas.openxmlformats.org/officeDocument/2006/relationships/image" Target="../media/image1040.png"/><Relationship Id="rId25" Type="http://schemas.openxmlformats.org/officeDocument/2006/relationships/image" Target="../media/image1048.png"/><Relationship Id="rId33" Type="http://schemas.openxmlformats.org/officeDocument/2006/relationships/image" Target="../media/image1056.png"/><Relationship Id="rId2" Type="http://schemas.openxmlformats.org/officeDocument/2006/relationships/image" Target="../media/image8653.png"/><Relationship Id="rId16" Type="http://schemas.openxmlformats.org/officeDocument/2006/relationships/image" Target="../media/image1039.png"/><Relationship Id="rId20" Type="http://schemas.openxmlformats.org/officeDocument/2006/relationships/image" Target="../media/image1043.png"/><Relationship Id="rId29" Type="http://schemas.openxmlformats.org/officeDocument/2006/relationships/image" Target="../media/image10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7.png"/><Relationship Id="rId11" Type="http://schemas.openxmlformats.org/officeDocument/2006/relationships/image" Target="../media/image961.png"/><Relationship Id="rId24" Type="http://schemas.openxmlformats.org/officeDocument/2006/relationships/image" Target="../media/image1047.png"/><Relationship Id="rId32" Type="http://schemas.openxmlformats.org/officeDocument/2006/relationships/image" Target="../media/image1055.png"/><Relationship Id="rId5" Type="http://schemas.openxmlformats.org/officeDocument/2006/relationships/image" Target="../media/image916.png"/><Relationship Id="rId15" Type="http://schemas.openxmlformats.org/officeDocument/2006/relationships/image" Target="../media/image1038.png"/><Relationship Id="rId23" Type="http://schemas.openxmlformats.org/officeDocument/2006/relationships/image" Target="../media/image1046.png"/><Relationship Id="rId28" Type="http://schemas.openxmlformats.org/officeDocument/2006/relationships/image" Target="../media/image1051.png"/><Relationship Id="rId10" Type="http://schemas.openxmlformats.org/officeDocument/2006/relationships/image" Target="../media/image954.png"/><Relationship Id="rId19" Type="http://schemas.openxmlformats.org/officeDocument/2006/relationships/image" Target="../media/image1042.png"/><Relationship Id="rId31" Type="http://schemas.openxmlformats.org/officeDocument/2006/relationships/image" Target="../media/image1054.png"/><Relationship Id="rId4" Type="http://schemas.openxmlformats.org/officeDocument/2006/relationships/image" Target="../media/image867.png"/><Relationship Id="rId9" Type="http://schemas.openxmlformats.org/officeDocument/2006/relationships/image" Target="../media/image949.png"/><Relationship Id="rId14" Type="http://schemas.openxmlformats.org/officeDocument/2006/relationships/image" Target="../media/image1037.png"/><Relationship Id="rId22" Type="http://schemas.openxmlformats.org/officeDocument/2006/relationships/image" Target="../media/image1045.png"/><Relationship Id="rId27" Type="http://schemas.openxmlformats.org/officeDocument/2006/relationships/image" Target="../media/image1050.png"/><Relationship Id="rId30" Type="http://schemas.openxmlformats.org/officeDocument/2006/relationships/image" Target="../media/image1053.png"/><Relationship Id="rId8" Type="http://schemas.openxmlformats.org/officeDocument/2006/relationships/image" Target="../media/image91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40.png"/><Relationship Id="rId3" Type="http://schemas.openxmlformats.org/officeDocument/2006/relationships/image" Target="../media/image10490.png"/><Relationship Id="rId7" Type="http://schemas.openxmlformats.org/officeDocument/2006/relationships/image" Target="../media/image10530.png"/><Relationship Id="rId2" Type="http://schemas.openxmlformats.org/officeDocument/2006/relationships/image" Target="../media/image10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20.png"/><Relationship Id="rId11" Type="http://schemas.openxmlformats.org/officeDocument/2006/relationships/image" Target="../media/image1057.png"/><Relationship Id="rId5" Type="http://schemas.openxmlformats.org/officeDocument/2006/relationships/image" Target="../media/image10510.png"/><Relationship Id="rId10" Type="http://schemas.openxmlformats.org/officeDocument/2006/relationships/image" Target="../media/image10560.png"/><Relationship Id="rId4" Type="http://schemas.openxmlformats.org/officeDocument/2006/relationships/image" Target="../media/image10500.png"/><Relationship Id="rId9" Type="http://schemas.openxmlformats.org/officeDocument/2006/relationships/image" Target="../media/image10550.png"/></Relationships>
</file>

<file path=ppt/slides/_rels/slide10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241.png"/><Relationship Id="rId8" Type="http://schemas.openxmlformats.org/officeDocument/2006/relationships/image" Target="../media/image7141.png"/><Relationship Id="rId13" Type="http://schemas.openxmlformats.org/officeDocument/2006/relationships/image" Target="../media/image7191.png"/><Relationship Id="rId26" Type="http://schemas.openxmlformats.org/officeDocument/2006/relationships/image" Target="../media/image7321.png"/><Relationship Id="rId3" Type="http://schemas.openxmlformats.org/officeDocument/2006/relationships/image" Target="../media/image7091.png"/><Relationship Id="rId21" Type="http://schemas.openxmlformats.org/officeDocument/2006/relationships/image" Target="../media/image7271.png"/><Relationship Id="rId7" Type="http://schemas.openxmlformats.org/officeDocument/2006/relationships/image" Target="../media/image7131.png"/><Relationship Id="rId12" Type="http://schemas.openxmlformats.org/officeDocument/2006/relationships/image" Target="../media/image7181.png"/><Relationship Id="rId17" Type="http://schemas.openxmlformats.org/officeDocument/2006/relationships/image" Target="../media/image7231.png"/><Relationship Id="rId25" Type="http://schemas.openxmlformats.org/officeDocument/2006/relationships/image" Target="../media/image7312.png"/><Relationship Id="rId2" Type="http://schemas.openxmlformats.org/officeDocument/2006/relationships/image" Target="../media/image7081.png"/><Relationship Id="rId16" Type="http://schemas.openxmlformats.org/officeDocument/2006/relationships/image" Target="../media/image7221.png"/><Relationship Id="rId20" Type="http://schemas.openxmlformats.org/officeDocument/2006/relationships/image" Target="../media/image7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1.png"/><Relationship Id="rId11" Type="http://schemas.openxmlformats.org/officeDocument/2006/relationships/image" Target="../media/image7171.png"/><Relationship Id="rId24" Type="http://schemas.openxmlformats.org/officeDocument/2006/relationships/image" Target="../media/image7301.png"/><Relationship Id="rId5" Type="http://schemas.openxmlformats.org/officeDocument/2006/relationships/image" Target="../media/image7112.png"/><Relationship Id="rId15" Type="http://schemas.openxmlformats.org/officeDocument/2006/relationships/image" Target="../media/image7212.png"/><Relationship Id="rId23" Type="http://schemas.openxmlformats.org/officeDocument/2006/relationships/image" Target="../media/image7291.png"/><Relationship Id="rId10" Type="http://schemas.openxmlformats.org/officeDocument/2006/relationships/image" Target="../media/image7161.png"/><Relationship Id="rId19" Type="http://schemas.openxmlformats.org/officeDocument/2006/relationships/image" Target="../media/image7251.png"/><Relationship Id="rId4" Type="http://schemas.openxmlformats.org/officeDocument/2006/relationships/image" Target="../media/image7101.png"/><Relationship Id="rId9" Type="http://schemas.openxmlformats.org/officeDocument/2006/relationships/image" Target="../media/image7151.png"/><Relationship Id="rId14" Type="http://schemas.openxmlformats.org/officeDocument/2006/relationships/image" Target="../media/image7201.png"/><Relationship Id="rId22" Type="http://schemas.openxmlformats.org/officeDocument/2006/relationships/image" Target="../media/image728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1.png"/><Relationship Id="rId13" Type="http://schemas.openxmlformats.org/officeDocument/2006/relationships/image" Target="../media/image7831.png"/><Relationship Id="rId3" Type="http://schemas.openxmlformats.org/officeDocument/2006/relationships/image" Target="../media/image7731.png"/><Relationship Id="rId7" Type="http://schemas.openxmlformats.org/officeDocument/2006/relationships/image" Target="../media/image7771.png"/><Relationship Id="rId12" Type="http://schemas.openxmlformats.org/officeDocument/2006/relationships/image" Target="../media/image7821.png"/><Relationship Id="rId17" Type="http://schemas.openxmlformats.org/officeDocument/2006/relationships/image" Target="../media/image6912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78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61.png"/><Relationship Id="rId11" Type="http://schemas.openxmlformats.org/officeDocument/2006/relationships/image" Target="../media/image7812.png"/><Relationship Id="rId5" Type="http://schemas.openxmlformats.org/officeDocument/2006/relationships/image" Target="../media/image7751.png"/><Relationship Id="rId15" Type="http://schemas.openxmlformats.org/officeDocument/2006/relationships/image" Target="../media/image7851.png"/><Relationship Id="rId10" Type="http://schemas.openxmlformats.org/officeDocument/2006/relationships/image" Target="../media/image7801.png"/><Relationship Id="rId4" Type="http://schemas.openxmlformats.org/officeDocument/2006/relationships/image" Target="../media/image7741.png"/><Relationship Id="rId9" Type="http://schemas.openxmlformats.org/officeDocument/2006/relationships/image" Target="../media/image7791.png"/><Relationship Id="rId14" Type="http://schemas.openxmlformats.org/officeDocument/2006/relationships/image" Target="../media/image7841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80.png"/><Relationship Id="rId18" Type="http://schemas.openxmlformats.org/officeDocument/2006/relationships/image" Target="../media/image8031.png"/><Relationship Id="rId26" Type="http://schemas.openxmlformats.org/officeDocument/2006/relationships/image" Target="../media/image8111.png"/><Relationship Id="rId39" Type="http://schemas.openxmlformats.org/officeDocument/2006/relationships/image" Target="../media/image8241.png"/><Relationship Id="rId21" Type="http://schemas.openxmlformats.org/officeDocument/2006/relationships/image" Target="../media/image8061.png"/><Relationship Id="rId34" Type="http://schemas.openxmlformats.org/officeDocument/2006/relationships/image" Target="../media/image8191.png"/><Relationship Id="rId42" Type="http://schemas.openxmlformats.org/officeDocument/2006/relationships/image" Target="../media/image8270.png"/><Relationship Id="rId47" Type="http://schemas.openxmlformats.org/officeDocument/2006/relationships/image" Target="../media/image8320.png"/><Relationship Id="rId50" Type="http://schemas.openxmlformats.org/officeDocument/2006/relationships/image" Target="../media/image7871.png"/><Relationship Id="rId7" Type="http://schemas.openxmlformats.org/officeDocument/2006/relationships/image" Target="../media/image7921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8012.png"/><Relationship Id="rId29" Type="http://schemas.openxmlformats.org/officeDocument/2006/relationships/image" Target="../media/image8141.png"/><Relationship Id="rId11" Type="http://schemas.openxmlformats.org/officeDocument/2006/relationships/image" Target="../media/image7961.png"/><Relationship Id="rId24" Type="http://schemas.openxmlformats.org/officeDocument/2006/relationships/image" Target="../media/image8090.png"/><Relationship Id="rId32" Type="http://schemas.openxmlformats.org/officeDocument/2006/relationships/image" Target="../media/image8170.png"/><Relationship Id="rId37" Type="http://schemas.openxmlformats.org/officeDocument/2006/relationships/image" Target="../media/image8221.png"/><Relationship Id="rId40" Type="http://schemas.openxmlformats.org/officeDocument/2006/relationships/image" Target="../media/image8251.png"/><Relationship Id="rId45" Type="http://schemas.openxmlformats.org/officeDocument/2006/relationships/image" Target="../media/image8300.png"/><Relationship Id="rId5" Type="http://schemas.openxmlformats.org/officeDocument/2006/relationships/image" Target="../media/image7901.png"/><Relationship Id="rId15" Type="http://schemas.openxmlformats.org/officeDocument/2006/relationships/image" Target="../media/image8001.png"/><Relationship Id="rId23" Type="http://schemas.openxmlformats.org/officeDocument/2006/relationships/image" Target="../media/image8080.png"/><Relationship Id="rId28" Type="http://schemas.openxmlformats.org/officeDocument/2006/relationships/image" Target="../media/image8130.png"/><Relationship Id="rId36" Type="http://schemas.openxmlformats.org/officeDocument/2006/relationships/image" Target="../media/image8212.png"/><Relationship Id="rId49" Type="http://schemas.openxmlformats.org/officeDocument/2006/relationships/image" Target="../media/image8340.png"/><Relationship Id="rId10" Type="http://schemas.openxmlformats.org/officeDocument/2006/relationships/image" Target="../media/image7951.png"/><Relationship Id="rId19" Type="http://schemas.openxmlformats.org/officeDocument/2006/relationships/image" Target="../media/image8041.png"/><Relationship Id="rId31" Type="http://schemas.openxmlformats.org/officeDocument/2006/relationships/image" Target="../media/image8160.png"/><Relationship Id="rId44" Type="http://schemas.openxmlformats.org/officeDocument/2006/relationships/image" Target="../media/image8290.png"/><Relationship Id="rId4" Type="http://schemas.openxmlformats.org/officeDocument/2006/relationships/image" Target="../media/image7891.png"/><Relationship Id="rId9" Type="http://schemas.openxmlformats.org/officeDocument/2006/relationships/image" Target="../media/image7941.png"/><Relationship Id="rId14" Type="http://schemas.openxmlformats.org/officeDocument/2006/relationships/image" Target="../media/image7990.png"/><Relationship Id="rId22" Type="http://schemas.openxmlformats.org/officeDocument/2006/relationships/image" Target="../media/image8071.png"/><Relationship Id="rId27" Type="http://schemas.openxmlformats.org/officeDocument/2006/relationships/image" Target="../media/image8121.png"/><Relationship Id="rId30" Type="http://schemas.openxmlformats.org/officeDocument/2006/relationships/image" Target="../media/image8151.png"/><Relationship Id="rId35" Type="http://schemas.openxmlformats.org/officeDocument/2006/relationships/image" Target="../media/image8201.png"/><Relationship Id="rId43" Type="http://schemas.openxmlformats.org/officeDocument/2006/relationships/image" Target="../media/image8280.png"/><Relationship Id="rId48" Type="http://schemas.openxmlformats.org/officeDocument/2006/relationships/image" Target="../media/image8330.png"/><Relationship Id="rId8" Type="http://schemas.openxmlformats.org/officeDocument/2006/relationships/image" Target="../media/image7931.png"/><Relationship Id="rId51" Type="http://schemas.openxmlformats.org/officeDocument/2006/relationships/image" Target="../media/image8360.png"/><Relationship Id="rId3" Type="http://schemas.openxmlformats.org/officeDocument/2006/relationships/image" Target="../media/image7881.png"/><Relationship Id="rId12" Type="http://schemas.openxmlformats.org/officeDocument/2006/relationships/image" Target="../media/image7971.png"/><Relationship Id="rId17" Type="http://schemas.openxmlformats.org/officeDocument/2006/relationships/image" Target="../media/image8021.png"/><Relationship Id="rId25" Type="http://schemas.openxmlformats.org/officeDocument/2006/relationships/image" Target="../media/image8100.png"/><Relationship Id="rId33" Type="http://schemas.openxmlformats.org/officeDocument/2006/relationships/image" Target="../media/image8181.png"/><Relationship Id="rId38" Type="http://schemas.openxmlformats.org/officeDocument/2006/relationships/image" Target="../media/image8231.png"/><Relationship Id="rId46" Type="http://schemas.openxmlformats.org/officeDocument/2006/relationships/image" Target="../media/image8311.png"/><Relationship Id="rId20" Type="http://schemas.openxmlformats.org/officeDocument/2006/relationships/image" Target="../media/image8051.png"/><Relationship Id="rId41" Type="http://schemas.openxmlformats.org/officeDocument/2006/relationships/image" Target="../media/image8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20.png"/><Relationship Id="rId3" Type="http://schemas.openxmlformats.org/officeDocument/2006/relationships/image" Target="../media/image8350.png"/><Relationship Id="rId7" Type="http://schemas.openxmlformats.org/officeDocument/2006/relationships/image" Target="../media/image83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1.png"/><Relationship Id="rId11" Type="http://schemas.openxmlformats.org/officeDocument/2006/relationships/image" Target="../media/image8451.png"/><Relationship Id="rId5" Type="http://schemas.openxmlformats.org/officeDocument/2006/relationships/image" Target="../media/image8390.png"/><Relationship Id="rId10" Type="http://schemas.openxmlformats.org/officeDocument/2006/relationships/image" Target="../media/image8430.png"/><Relationship Id="rId4" Type="http://schemas.openxmlformats.org/officeDocument/2006/relationships/image" Target="../media/image8380.png"/><Relationship Id="rId9" Type="http://schemas.openxmlformats.org/officeDocument/2006/relationships/image" Target="../media/image844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0.png"/><Relationship Id="rId13" Type="http://schemas.openxmlformats.org/officeDocument/2006/relationships/image" Target="../media/image8550.png"/><Relationship Id="rId18" Type="http://schemas.openxmlformats.org/officeDocument/2006/relationships/image" Target="../media/image8600.png"/><Relationship Id="rId3" Type="http://schemas.openxmlformats.org/officeDocument/2006/relationships/image" Target="../media/image983.png"/><Relationship Id="rId7" Type="http://schemas.openxmlformats.org/officeDocument/2006/relationships/image" Target="../media/image8490.png"/><Relationship Id="rId12" Type="http://schemas.openxmlformats.org/officeDocument/2006/relationships/image" Target="../media/image8540.png"/><Relationship Id="rId17" Type="http://schemas.openxmlformats.org/officeDocument/2006/relationships/image" Target="../media/image8590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85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80.png"/><Relationship Id="rId11" Type="http://schemas.openxmlformats.org/officeDocument/2006/relationships/image" Target="../media/image8530.png"/><Relationship Id="rId5" Type="http://schemas.openxmlformats.org/officeDocument/2006/relationships/image" Target="../media/image8470.png"/><Relationship Id="rId15" Type="http://schemas.openxmlformats.org/officeDocument/2006/relationships/image" Target="../media/image8570.png"/><Relationship Id="rId10" Type="http://schemas.openxmlformats.org/officeDocument/2006/relationships/image" Target="../media/image9261.png"/><Relationship Id="rId19" Type="http://schemas.openxmlformats.org/officeDocument/2006/relationships/image" Target="../media/image8611.png"/><Relationship Id="rId4" Type="http://schemas.openxmlformats.org/officeDocument/2006/relationships/image" Target="../media/image8460.png"/><Relationship Id="rId9" Type="http://schemas.openxmlformats.org/officeDocument/2006/relationships/image" Target="../media/image8511.png"/><Relationship Id="rId14" Type="http://schemas.openxmlformats.org/officeDocument/2006/relationships/image" Target="../media/image856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70.png"/><Relationship Id="rId13" Type="http://schemas.openxmlformats.org/officeDocument/2006/relationships/image" Target="../media/image8720.png"/><Relationship Id="rId18" Type="http://schemas.openxmlformats.org/officeDocument/2006/relationships/image" Target="../media/image8770.png"/><Relationship Id="rId26" Type="http://schemas.openxmlformats.org/officeDocument/2006/relationships/image" Target="../media/image8850.png"/><Relationship Id="rId3" Type="http://schemas.openxmlformats.org/officeDocument/2006/relationships/image" Target="../media/image8620.png"/><Relationship Id="rId21" Type="http://schemas.openxmlformats.org/officeDocument/2006/relationships/image" Target="../media/image8800.png"/><Relationship Id="rId7" Type="http://schemas.openxmlformats.org/officeDocument/2006/relationships/image" Target="../media/image8660.png"/><Relationship Id="rId12" Type="http://schemas.openxmlformats.org/officeDocument/2006/relationships/image" Target="../media/image8711.png"/><Relationship Id="rId17" Type="http://schemas.openxmlformats.org/officeDocument/2006/relationships/image" Target="../media/image8760.png"/><Relationship Id="rId25" Type="http://schemas.openxmlformats.org/officeDocument/2006/relationships/image" Target="../media/image884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8750.png"/><Relationship Id="rId20" Type="http://schemas.openxmlformats.org/officeDocument/2006/relationships/image" Target="../media/image8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50.png"/><Relationship Id="rId11" Type="http://schemas.openxmlformats.org/officeDocument/2006/relationships/image" Target="../media/image8700.png"/><Relationship Id="rId24" Type="http://schemas.openxmlformats.org/officeDocument/2006/relationships/image" Target="../media/image8830.png"/><Relationship Id="rId5" Type="http://schemas.openxmlformats.org/officeDocument/2006/relationships/image" Target="../media/image8640.png"/><Relationship Id="rId15" Type="http://schemas.openxmlformats.org/officeDocument/2006/relationships/image" Target="../media/image8740.png"/><Relationship Id="rId23" Type="http://schemas.openxmlformats.org/officeDocument/2006/relationships/image" Target="../media/image8820.png"/><Relationship Id="rId28" Type="http://schemas.openxmlformats.org/officeDocument/2006/relationships/image" Target="../media/image8870.png"/><Relationship Id="rId10" Type="http://schemas.openxmlformats.org/officeDocument/2006/relationships/image" Target="../media/image8690.png"/><Relationship Id="rId19" Type="http://schemas.openxmlformats.org/officeDocument/2006/relationships/image" Target="../media/image8780.png"/><Relationship Id="rId4" Type="http://schemas.openxmlformats.org/officeDocument/2006/relationships/image" Target="../media/image8630.png"/><Relationship Id="rId9" Type="http://schemas.openxmlformats.org/officeDocument/2006/relationships/image" Target="../media/image9491.png"/><Relationship Id="rId14" Type="http://schemas.openxmlformats.org/officeDocument/2006/relationships/image" Target="../media/image8730.png"/><Relationship Id="rId22" Type="http://schemas.openxmlformats.org/officeDocument/2006/relationships/image" Target="../media/image8811.png"/><Relationship Id="rId27" Type="http://schemas.openxmlformats.org/officeDocument/2006/relationships/image" Target="../media/image886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30.png"/><Relationship Id="rId13" Type="http://schemas.openxmlformats.org/officeDocument/2006/relationships/image" Target="../media/image8980.png"/><Relationship Id="rId18" Type="http://schemas.openxmlformats.org/officeDocument/2006/relationships/image" Target="../media/image9030.png"/><Relationship Id="rId3" Type="http://schemas.openxmlformats.org/officeDocument/2006/relationships/image" Target="../media/image8880.png"/><Relationship Id="rId21" Type="http://schemas.openxmlformats.org/officeDocument/2006/relationships/image" Target="../media/image9060.png"/><Relationship Id="rId7" Type="http://schemas.openxmlformats.org/officeDocument/2006/relationships/image" Target="../media/image8920.png"/><Relationship Id="rId12" Type="http://schemas.openxmlformats.org/officeDocument/2006/relationships/image" Target="../media/image8970.png"/><Relationship Id="rId17" Type="http://schemas.openxmlformats.org/officeDocument/2006/relationships/image" Target="../media/image902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9011.png"/><Relationship Id="rId20" Type="http://schemas.openxmlformats.org/officeDocument/2006/relationships/image" Target="../media/image9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11.png"/><Relationship Id="rId11" Type="http://schemas.openxmlformats.org/officeDocument/2006/relationships/image" Target="../media/image8960.png"/><Relationship Id="rId5" Type="http://schemas.openxmlformats.org/officeDocument/2006/relationships/image" Target="../media/image8900.png"/><Relationship Id="rId15" Type="http://schemas.openxmlformats.org/officeDocument/2006/relationships/image" Target="../media/image9000.png"/><Relationship Id="rId23" Type="http://schemas.openxmlformats.org/officeDocument/2006/relationships/image" Target="../media/image9080.png"/><Relationship Id="rId10" Type="http://schemas.openxmlformats.org/officeDocument/2006/relationships/image" Target="../media/image8950.png"/><Relationship Id="rId19" Type="http://schemas.openxmlformats.org/officeDocument/2006/relationships/image" Target="../media/image9040.png"/><Relationship Id="rId4" Type="http://schemas.openxmlformats.org/officeDocument/2006/relationships/image" Target="../media/image8890.png"/><Relationship Id="rId9" Type="http://schemas.openxmlformats.org/officeDocument/2006/relationships/image" Target="../media/image8940.png"/><Relationship Id="rId14" Type="http://schemas.openxmlformats.org/officeDocument/2006/relationships/image" Target="../media/image8990.png"/><Relationship Id="rId22" Type="http://schemas.openxmlformats.org/officeDocument/2006/relationships/image" Target="../media/image90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0.png"/><Relationship Id="rId18" Type="http://schemas.openxmlformats.org/officeDocument/2006/relationships/image" Target="../media/image9250.png"/><Relationship Id="rId26" Type="http://schemas.openxmlformats.org/officeDocument/2006/relationships/image" Target="../media/image9330.png"/><Relationship Id="rId39" Type="http://schemas.openxmlformats.org/officeDocument/2006/relationships/image" Target="../media/image9460.png"/><Relationship Id="rId21" Type="http://schemas.openxmlformats.org/officeDocument/2006/relationships/image" Target="../media/image9280.png"/><Relationship Id="rId34" Type="http://schemas.openxmlformats.org/officeDocument/2006/relationships/image" Target="../media/image9411.png"/><Relationship Id="rId42" Type="http://schemas.openxmlformats.org/officeDocument/2006/relationships/image" Target="../media/image9490.png"/><Relationship Id="rId47" Type="http://schemas.openxmlformats.org/officeDocument/2006/relationships/image" Target="../media/image9540.png"/><Relationship Id="rId7" Type="http://schemas.openxmlformats.org/officeDocument/2006/relationships/image" Target="../media/image9140.png"/><Relationship Id="rId2" Type="http://schemas.openxmlformats.org/officeDocument/2006/relationships/image" Target="../media/image9090.png"/><Relationship Id="rId16" Type="http://schemas.openxmlformats.org/officeDocument/2006/relationships/image" Target="../media/image9230.png"/><Relationship Id="rId29" Type="http://schemas.openxmlformats.org/officeDocument/2006/relationships/image" Target="../media/image9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30.png"/><Relationship Id="rId11" Type="http://schemas.openxmlformats.org/officeDocument/2006/relationships/image" Target="../media/image9180.png"/><Relationship Id="rId24" Type="http://schemas.openxmlformats.org/officeDocument/2006/relationships/image" Target="../media/image9311.png"/><Relationship Id="rId32" Type="http://schemas.openxmlformats.org/officeDocument/2006/relationships/image" Target="../media/image9390.png"/><Relationship Id="rId37" Type="http://schemas.openxmlformats.org/officeDocument/2006/relationships/image" Target="../media/image9440.png"/><Relationship Id="rId40" Type="http://schemas.openxmlformats.org/officeDocument/2006/relationships/image" Target="../media/image9470.png"/><Relationship Id="rId45" Type="http://schemas.openxmlformats.org/officeDocument/2006/relationships/image" Target="../media/image9520.png"/><Relationship Id="rId5" Type="http://schemas.openxmlformats.org/officeDocument/2006/relationships/image" Target="../media/image9120.png"/><Relationship Id="rId15" Type="http://schemas.openxmlformats.org/officeDocument/2006/relationships/image" Target="../media/image9220.png"/><Relationship Id="rId23" Type="http://schemas.openxmlformats.org/officeDocument/2006/relationships/image" Target="../media/image9300.png"/><Relationship Id="rId28" Type="http://schemas.openxmlformats.org/officeDocument/2006/relationships/image" Target="../media/image9350.png"/><Relationship Id="rId36" Type="http://schemas.openxmlformats.org/officeDocument/2006/relationships/image" Target="../media/image9430.png"/><Relationship Id="rId10" Type="http://schemas.openxmlformats.org/officeDocument/2006/relationships/image" Target="../media/image9170.png"/><Relationship Id="rId19" Type="http://schemas.openxmlformats.org/officeDocument/2006/relationships/image" Target="../media/image9260.png"/><Relationship Id="rId31" Type="http://schemas.openxmlformats.org/officeDocument/2006/relationships/image" Target="../media/image9380.png"/><Relationship Id="rId44" Type="http://schemas.openxmlformats.org/officeDocument/2006/relationships/image" Target="../media/image9511.png"/><Relationship Id="rId4" Type="http://schemas.openxmlformats.org/officeDocument/2006/relationships/image" Target="../media/image9111.png"/><Relationship Id="rId9" Type="http://schemas.openxmlformats.org/officeDocument/2006/relationships/image" Target="../media/image9160.png"/><Relationship Id="rId14" Type="http://schemas.openxmlformats.org/officeDocument/2006/relationships/image" Target="../media/image9211.png"/><Relationship Id="rId22" Type="http://schemas.openxmlformats.org/officeDocument/2006/relationships/image" Target="../media/image9290.png"/><Relationship Id="rId27" Type="http://schemas.openxmlformats.org/officeDocument/2006/relationships/image" Target="../media/image9340.png"/><Relationship Id="rId30" Type="http://schemas.openxmlformats.org/officeDocument/2006/relationships/image" Target="../media/image9370.png"/><Relationship Id="rId35" Type="http://schemas.openxmlformats.org/officeDocument/2006/relationships/image" Target="../media/image9420.png"/><Relationship Id="rId43" Type="http://schemas.openxmlformats.org/officeDocument/2006/relationships/image" Target="../media/image9500.png"/><Relationship Id="rId48" Type="http://schemas.openxmlformats.org/officeDocument/2006/relationships/image" Target="../media/image9550.png"/><Relationship Id="rId8" Type="http://schemas.openxmlformats.org/officeDocument/2006/relationships/image" Target="../media/image9150.png"/><Relationship Id="rId3" Type="http://schemas.openxmlformats.org/officeDocument/2006/relationships/image" Target="../media/image9100.png"/><Relationship Id="rId12" Type="http://schemas.openxmlformats.org/officeDocument/2006/relationships/image" Target="../media/image9190.png"/><Relationship Id="rId17" Type="http://schemas.openxmlformats.org/officeDocument/2006/relationships/image" Target="../media/image9240.png"/><Relationship Id="rId25" Type="http://schemas.openxmlformats.org/officeDocument/2006/relationships/image" Target="../media/image9320.png"/><Relationship Id="rId33" Type="http://schemas.openxmlformats.org/officeDocument/2006/relationships/image" Target="../media/image9400.png"/><Relationship Id="rId38" Type="http://schemas.openxmlformats.org/officeDocument/2006/relationships/image" Target="../media/image9450.png"/><Relationship Id="rId46" Type="http://schemas.openxmlformats.org/officeDocument/2006/relationships/image" Target="../media/image9530.png"/><Relationship Id="rId20" Type="http://schemas.openxmlformats.org/officeDocument/2006/relationships/image" Target="../media/image9270.png"/><Relationship Id="rId41" Type="http://schemas.openxmlformats.org/officeDocument/2006/relationships/image" Target="../media/image948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20.png"/><Relationship Id="rId13" Type="http://schemas.openxmlformats.org/officeDocument/2006/relationships/image" Target="../media/image9670.png"/><Relationship Id="rId3" Type="http://schemas.openxmlformats.org/officeDocument/2006/relationships/image" Target="../media/image9570.png"/><Relationship Id="rId7" Type="http://schemas.openxmlformats.org/officeDocument/2006/relationships/image" Target="../media/image9611.png"/><Relationship Id="rId12" Type="http://schemas.openxmlformats.org/officeDocument/2006/relationships/image" Target="../media/image9660.png"/><Relationship Id="rId17" Type="http://schemas.openxmlformats.org/officeDocument/2006/relationships/image" Target="../media/image9711.png"/><Relationship Id="rId2" Type="http://schemas.openxmlformats.org/officeDocument/2006/relationships/image" Target="../media/image9560.png"/><Relationship Id="rId16" Type="http://schemas.openxmlformats.org/officeDocument/2006/relationships/image" Target="../media/image9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0.png"/><Relationship Id="rId11" Type="http://schemas.openxmlformats.org/officeDocument/2006/relationships/image" Target="../media/image9650.png"/><Relationship Id="rId5" Type="http://schemas.openxmlformats.org/officeDocument/2006/relationships/image" Target="../media/image9590.png"/><Relationship Id="rId15" Type="http://schemas.openxmlformats.org/officeDocument/2006/relationships/image" Target="../media/image9690.png"/><Relationship Id="rId10" Type="http://schemas.openxmlformats.org/officeDocument/2006/relationships/image" Target="../media/image9640.png"/><Relationship Id="rId4" Type="http://schemas.openxmlformats.org/officeDocument/2006/relationships/image" Target="../media/image9580.png"/><Relationship Id="rId9" Type="http://schemas.openxmlformats.org/officeDocument/2006/relationships/image" Target="../media/image9630.png"/><Relationship Id="rId14" Type="http://schemas.openxmlformats.org/officeDocument/2006/relationships/image" Target="../media/image968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8.png"/><Relationship Id="rId3" Type="http://schemas.openxmlformats.org/officeDocument/2006/relationships/image" Target="../media/image1073.png"/><Relationship Id="rId7" Type="http://schemas.openxmlformats.org/officeDocument/2006/relationships/image" Target="../media/image1077.png"/><Relationship Id="rId12" Type="http://schemas.openxmlformats.org/officeDocument/2006/relationships/image" Target="../media/image108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6.png"/><Relationship Id="rId11" Type="http://schemas.openxmlformats.org/officeDocument/2006/relationships/image" Target="../media/image1081.png"/><Relationship Id="rId5" Type="http://schemas.openxmlformats.org/officeDocument/2006/relationships/image" Target="../media/image1075.png"/><Relationship Id="rId10" Type="http://schemas.openxmlformats.org/officeDocument/2006/relationships/image" Target="../media/image1080.png"/><Relationship Id="rId4" Type="http://schemas.openxmlformats.org/officeDocument/2006/relationships/image" Target="../media/image1074.png"/><Relationship Id="rId9" Type="http://schemas.openxmlformats.org/officeDocument/2006/relationships/image" Target="../media/image1079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3.png"/><Relationship Id="rId18" Type="http://schemas.openxmlformats.org/officeDocument/2006/relationships/image" Target="../media/image1098.png"/><Relationship Id="rId26" Type="http://schemas.openxmlformats.org/officeDocument/2006/relationships/image" Target="../media/image1106.png"/><Relationship Id="rId39" Type="http://schemas.openxmlformats.org/officeDocument/2006/relationships/image" Target="../media/image1119.png"/><Relationship Id="rId21" Type="http://schemas.openxmlformats.org/officeDocument/2006/relationships/image" Target="../media/image1101.png"/><Relationship Id="rId34" Type="http://schemas.openxmlformats.org/officeDocument/2006/relationships/image" Target="../media/image1114.png"/><Relationship Id="rId7" Type="http://schemas.openxmlformats.org/officeDocument/2006/relationships/image" Target="../media/image1087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096.png"/><Relationship Id="rId20" Type="http://schemas.openxmlformats.org/officeDocument/2006/relationships/image" Target="../media/image1100.png"/><Relationship Id="rId29" Type="http://schemas.openxmlformats.org/officeDocument/2006/relationships/image" Target="../media/image1109.png"/><Relationship Id="rId41" Type="http://schemas.openxmlformats.org/officeDocument/2006/relationships/image" Target="../media/image1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6.png"/><Relationship Id="rId11" Type="http://schemas.openxmlformats.org/officeDocument/2006/relationships/image" Target="../media/image1091.png"/><Relationship Id="rId24" Type="http://schemas.openxmlformats.org/officeDocument/2006/relationships/image" Target="../media/image1104.png"/><Relationship Id="rId32" Type="http://schemas.openxmlformats.org/officeDocument/2006/relationships/image" Target="../media/image1112.png"/><Relationship Id="rId37" Type="http://schemas.openxmlformats.org/officeDocument/2006/relationships/image" Target="../media/image1117.png"/><Relationship Id="rId40" Type="http://schemas.openxmlformats.org/officeDocument/2006/relationships/image" Target="../media/image1120.png"/><Relationship Id="rId5" Type="http://schemas.openxmlformats.org/officeDocument/2006/relationships/image" Target="../media/image1085.png"/><Relationship Id="rId15" Type="http://schemas.openxmlformats.org/officeDocument/2006/relationships/image" Target="../media/image1095.png"/><Relationship Id="rId23" Type="http://schemas.openxmlformats.org/officeDocument/2006/relationships/image" Target="../media/image1103.png"/><Relationship Id="rId28" Type="http://schemas.openxmlformats.org/officeDocument/2006/relationships/image" Target="../media/image1108.png"/><Relationship Id="rId36" Type="http://schemas.openxmlformats.org/officeDocument/2006/relationships/image" Target="../media/image1116.png"/><Relationship Id="rId10" Type="http://schemas.openxmlformats.org/officeDocument/2006/relationships/image" Target="../media/image1090.png"/><Relationship Id="rId19" Type="http://schemas.openxmlformats.org/officeDocument/2006/relationships/image" Target="../media/image1099.png"/><Relationship Id="rId31" Type="http://schemas.openxmlformats.org/officeDocument/2006/relationships/image" Target="../media/image1111.png"/><Relationship Id="rId4" Type="http://schemas.openxmlformats.org/officeDocument/2006/relationships/image" Target="../media/image1084.png"/><Relationship Id="rId9" Type="http://schemas.openxmlformats.org/officeDocument/2006/relationships/image" Target="../media/image1089.png"/><Relationship Id="rId14" Type="http://schemas.openxmlformats.org/officeDocument/2006/relationships/image" Target="../media/image1094.png"/><Relationship Id="rId22" Type="http://schemas.openxmlformats.org/officeDocument/2006/relationships/image" Target="../media/image1102.png"/><Relationship Id="rId27" Type="http://schemas.openxmlformats.org/officeDocument/2006/relationships/image" Target="../media/image1107.png"/><Relationship Id="rId30" Type="http://schemas.openxmlformats.org/officeDocument/2006/relationships/image" Target="../media/image1110.png"/><Relationship Id="rId35" Type="http://schemas.openxmlformats.org/officeDocument/2006/relationships/image" Target="../media/image1115.png"/><Relationship Id="rId8" Type="http://schemas.openxmlformats.org/officeDocument/2006/relationships/image" Target="../media/image1088.png"/><Relationship Id="rId3" Type="http://schemas.openxmlformats.org/officeDocument/2006/relationships/image" Target="../media/image1083.png"/><Relationship Id="rId12" Type="http://schemas.openxmlformats.org/officeDocument/2006/relationships/image" Target="../media/image1092.png"/><Relationship Id="rId17" Type="http://schemas.openxmlformats.org/officeDocument/2006/relationships/image" Target="../media/image1097.png"/><Relationship Id="rId25" Type="http://schemas.openxmlformats.org/officeDocument/2006/relationships/image" Target="../media/image1105.png"/><Relationship Id="rId33" Type="http://schemas.openxmlformats.org/officeDocument/2006/relationships/image" Target="../media/image1113.png"/><Relationship Id="rId38" Type="http://schemas.openxmlformats.org/officeDocument/2006/relationships/image" Target="../media/image111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6.png"/><Relationship Id="rId13" Type="http://schemas.openxmlformats.org/officeDocument/2006/relationships/image" Target="../media/image1089.png"/><Relationship Id="rId18" Type="http://schemas.openxmlformats.org/officeDocument/2006/relationships/image" Target="../media/image1094.png"/><Relationship Id="rId26" Type="http://schemas.openxmlformats.org/officeDocument/2006/relationships/image" Target="../media/image1133.png"/><Relationship Id="rId3" Type="http://schemas.openxmlformats.org/officeDocument/2006/relationships/image" Target="../media/image1084.png"/><Relationship Id="rId21" Type="http://schemas.openxmlformats.org/officeDocument/2006/relationships/image" Target="../media/image1128.png"/><Relationship Id="rId7" Type="http://schemas.openxmlformats.org/officeDocument/2006/relationships/image" Target="../media/image1125.png"/><Relationship Id="rId12" Type="http://schemas.openxmlformats.org/officeDocument/2006/relationships/image" Target="../media/image1088.png"/><Relationship Id="rId17" Type="http://schemas.openxmlformats.org/officeDocument/2006/relationships/image" Target="../media/image1093.png"/><Relationship Id="rId25" Type="http://schemas.openxmlformats.org/officeDocument/2006/relationships/image" Target="../media/image999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092.png"/><Relationship Id="rId20" Type="http://schemas.openxmlformats.org/officeDocument/2006/relationships/image" Target="../media/image1127.png"/><Relationship Id="rId29" Type="http://schemas.openxmlformats.org/officeDocument/2006/relationships/image" Target="../media/image1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4.png"/><Relationship Id="rId11" Type="http://schemas.openxmlformats.org/officeDocument/2006/relationships/image" Target="../media/image1087.png"/><Relationship Id="rId24" Type="http://schemas.openxmlformats.org/officeDocument/2006/relationships/image" Target="../media/image1131.png"/><Relationship Id="rId5" Type="http://schemas.openxmlformats.org/officeDocument/2006/relationships/image" Target="../media/image1123.png"/><Relationship Id="rId15" Type="http://schemas.openxmlformats.org/officeDocument/2006/relationships/image" Target="../media/image1091.png"/><Relationship Id="rId23" Type="http://schemas.openxmlformats.org/officeDocument/2006/relationships/image" Target="../media/image1130.png"/><Relationship Id="rId28" Type="http://schemas.openxmlformats.org/officeDocument/2006/relationships/image" Target="../media/image1135.png"/><Relationship Id="rId10" Type="http://schemas.openxmlformats.org/officeDocument/2006/relationships/image" Target="../media/image1086.png"/><Relationship Id="rId19" Type="http://schemas.openxmlformats.org/officeDocument/2006/relationships/image" Target="../media/image1112.png"/><Relationship Id="rId4" Type="http://schemas.openxmlformats.org/officeDocument/2006/relationships/image" Target="../media/image1122.png"/><Relationship Id="rId9" Type="http://schemas.openxmlformats.org/officeDocument/2006/relationships/image" Target="../media/image1085.png"/><Relationship Id="rId14" Type="http://schemas.openxmlformats.org/officeDocument/2006/relationships/image" Target="../media/image1090.png"/><Relationship Id="rId22" Type="http://schemas.openxmlformats.org/officeDocument/2006/relationships/image" Target="../media/image1129.png"/><Relationship Id="rId27" Type="http://schemas.openxmlformats.org/officeDocument/2006/relationships/image" Target="../media/image113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1.png"/><Relationship Id="rId13" Type="http://schemas.openxmlformats.org/officeDocument/2006/relationships/image" Target="../media/image1146.png"/><Relationship Id="rId18" Type="http://schemas.openxmlformats.org/officeDocument/2006/relationships/image" Target="../media/image1151.png"/><Relationship Id="rId26" Type="http://schemas.openxmlformats.org/officeDocument/2006/relationships/image" Target="../media/image1091.png"/><Relationship Id="rId3" Type="http://schemas.openxmlformats.org/officeDocument/2006/relationships/image" Target="../media/image1084.png"/><Relationship Id="rId21" Type="http://schemas.openxmlformats.org/officeDocument/2006/relationships/image" Target="../media/image1086.png"/><Relationship Id="rId7" Type="http://schemas.openxmlformats.org/officeDocument/2006/relationships/image" Target="../media/image1140.png"/><Relationship Id="rId12" Type="http://schemas.openxmlformats.org/officeDocument/2006/relationships/image" Target="../media/image1145.png"/><Relationship Id="rId17" Type="http://schemas.openxmlformats.org/officeDocument/2006/relationships/image" Target="../media/image1150.png"/><Relationship Id="rId25" Type="http://schemas.openxmlformats.org/officeDocument/2006/relationships/image" Target="../media/image1090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1149.png"/><Relationship Id="rId20" Type="http://schemas.openxmlformats.org/officeDocument/2006/relationships/image" Target="../media/image1085.png"/><Relationship Id="rId29" Type="http://schemas.openxmlformats.org/officeDocument/2006/relationships/image" Target="../media/image10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9.png"/><Relationship Id="rId11" Type="http://schemas.openxmlformats.org/officeDocument/2006/relationships/image" Target="../media/image1144.png"/><Relationship Id="rId24" Type="http://schemas.openxmlformats.org/officeDocument/2006/relationships/image" Target="../media/image1089.png"/><Relationship Id="rId32" Type="http://schemas.openxmlformats.org/officeDocument/2006/relationships/image" Target="../media/image1154.png"/><Relationship Id="rId5" Type="http://schemas.openxmlformats.org/officeDocument/2006/relationships/image" Target="../media/image1138.png"/><Relationship Id="rId15" Type="http://schemas.openxmlformats.org/officeDocument/2006/relationships/image" Target="../media/image1148.png"/><Relationship Id="rId23" Type="http://schemas.openxmlformats.org/officeDocument/2006/relationships/image" Target="../media/image1088.png"/><Relationship Id="rId28" Type="http://schemas.openxmlformats.org/officeDocument/2006/relationships/image" Target="../media/image1093.png"/><Relationship Id="rId10" Type="http://schemas.openxmlformats.org/officeDocument/2006/relationships/image" Target="../media/image1143.png"/><Relationship Id="rId19" Type="http://schemas.openxmlformats.org/officeDocument/2006/relationships/image" Target="../media/image1152.png"/><Relationship Id="rId31" Type="http://schemas.openxmlformats.org/officeDocument/2006/relationships/image" Target="../media/image1153.png"/><Relationship Id="rId4" Type="http://schemas.openxmlformats.org/officeDocument/2006/relationships/image" Target="../media/image1137.png"/><Relationship Id="rId9" Type="http://schemas.openxmlformats.org/officeDocument/2006/relationships/image" Target="../media/image1142.png"/><Relationship Id="rId14" Type="http://schemas.openxmlformats.org/officeDocument/2006/relationships/image" Target="../media/image1147.png"/><Relationship Id="rId22" Type="http://schemas.openxmlformats.org/officeDocument/2006/relationships/image" Target="../media/image1087.png"/><Relationship Id="rId27" Type="http://schemas.openxmlformats.org/officeDocument/2006/relationships/image" Target="../media/image1092.png"/><Relationship Id="rId30" Type="http://schemas.openxmlformats.org/officeDocument/2006/relationships/image" Target="../media/image1112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5.png"/><Relationship Id="rId18" Type="http://schemas.openxmlformats.org/officeDocument/2006/relationships/image" Target="../media/image1170.png"/><Relationship Id="rId26" Type="http://schemas.openxmlformats.org/officeDocument/2006/relationships/image" Target="../media/image1090.png"/><Relationship Id="rId3" Type="http://schemas.openxmlformats.org/officeDocument/2006/relationships/image" Target="../media/image1155.png"/><Relationship Id="rId21" Type="http://schemas.openxmlformats.org/officeDocument/2006/relationships/image" Target="../media/image1085.png"/><Relationship Id="rId7" Type="http://schemas.openxmlformats.org/officeDocument/2006/relationships/image" Target="../media/image1159.png"/><Relationship Id="rId12" Type="http://schemas.openxmlformats.org/officeDocument/2006/relationships/image" Target="../media/image1164.png"/><Relationship Id="rId17" Type="http://schemas.openxmlformats.org/officeDocument/2006/relationships/image" Target="../media/image1169.png"/><Relationship Id="rId25" Type="http://schemas.openxmlformats.org/officeDocument/2006/relationships/image" Target="../media/image1089.png"/><Relationship Id="rId33" Type="http://schemas.openxmlformats.org/officeDocument/2006/relationships/image" Target="../media/image1173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168.png"/><Relationship Id="rId20" Type="http://schemas.openxmlformats.org/officeDocument/2006/relationships/image" Target="../media/image1084.png"/><Relationship Id="rId29" Type="http://schemas.openxmlformats.org/officeDocument/2006/relationships/image" Target="../media/image10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8.png"/><Relationship Id="rId11" Type="http://schemas.openxmlformats.org/officeDocument/2006/relationships/image" Target="../media/image1163.png"/><Relationship Id="rId24" Type="http://schemas.openxmlformats.org/officeDocument/2006/relationships/image" Target="../media/image1088.png"/><Relationship Id="rId32" Type="http://schemas.openxmlformats.org/officeDocument/2006/relationships/image" Target="../media/image1172.png"/><Relationship Id="rId5" Type="http://schemas.openxmlformats.org/officeDocument/2006/relationships/image" Target="../media/image1157.png"/><Relationship Id="rId15" Type="http://schemas.openxmlformats.org/officeDocument/2006/relationships/image" Target="../media/image1167.png"/><Relationship Id="rId23" Type="http://schemas.openxmlformats.org/officeDocument/2006/relationships/image" Target="../media/image1087.png"/><Relationship Id="rId28" Type="http://schemas.openxmlformats.org/officeDocument/2006/relationships/image" Target="../media/image1092.png"/><Relationship Id="rId10" Type="http://schemas.openxmlformats.org/officeDocument/2006/relationships/image" Target="../media/image1162.png"/><Relationship Id="rId19" Type="http://schemas.openxmlformats.org/officeDocument/2006/relationships/image" Target="../media/image1171.png"/><Relationship Id="rId31" Type="http://schemas.openxmlformats.org/officeDocument/2006/relationships/image" Target="../media/image1112.png"/><Relationship Id="rId4" Type="http://schemas.openxmlformats.org/officeDocument/2006/relationships/image" Target="../media/image1156.png"/><Relationship Id="rId9" Type="http://schemas.openxmlformats.org/officeDocument/2006/relationships/image" Target="../media/image1161.png"/><Relationship Id="rId14" Type="http://schemas.openxmlformats.org/officeDocument/2006/relationships/image" Target="../media/image1166.png"/><Relationship Id="rId22" Type="http://schemas.openxmlformats.org/officeDocument/2006/relationships/image" Target="../media/image1086.png"/><Relationship Id="rId27" Type="http://schemas.openxmlformats.org/officeDocument/2006/relationships/image" Target="../media/image1091.png"/><Relationship Id="rId30" Type="http://schemas.openxmlformats.org/officeDocument/2006/relationships/image" Target="../media/image1094.png"/><Relationship Id="rId8" Type="http://schemas.openxmlformats.org/officeDocument/2006/relationships/image" Target="../media/image116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9.png"/><Relationship Id="rId3" Type="http://schemas.openxmlformats.org/officeDocument/2006/relationships/image" Target="../media/image1174.png"/><Relationship Id="rId7" Type="http://schemas.openxmlformats.org/officeDocument/2006/relationships/image" Target="../media/image1178.png"/><Relationship Id="rId12" Type="http://schemas.openxmlformats.org/officeDocument/2006/relationships/image" Target="../media/image11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7.png"/><Relationship Id="rId11" Type="http://schemas.openxmlformats.org/officeDocument/2006/relationships/image" Target="../media/image1182.png"/><Relationship Id="rId5" Type="http://schemas.openxmlformats.org/officeDocument/2006/relationships/image" Target="../media/image1176.png"/><Relationship Id="rId10" Type="http://schemas.openxmlformats.org/officeDocument/2006/relationships/image" Target="../media/image1181.png"/><Relationship Id="rId4" Type="http://schemas.openxmlformats.org/officeDocument/2006/relationships/image" Target="../media/image1175.png"/><Relationship Id="rId9" Type="http://schemas.openxmlformats.org/officeDocument/2006/relationships/image" Target="../media/image118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9.png"/><Relationship Id="rId13" Type="http://schemas.openxmlformats.org/officeDocument/2006/relationships/image" Target="../media/image1194.png"/><Relationship Id="rId18" Type="http://schemas.openxmlformats.org/officeDocument/2006/relationships/image" Target="../media/image1199.png"/><Relationship Id="rId26" Type="http://schemas.openxmlformats.org/officeDocument/2006/relationships/image" Target="../media/image1207.png"/><Relationship Id="rId3" Type="http://schemas.openxmlformats.org/officeDocument/2006/relationships/image" Target="../media/image1184.png"/><Relationship Id="rId21" Type="http://schemas.openxmlformats.org/officeDocument/2006/relationships/image" Target="../media/image1202.png"/><Relationship Id="rId7" Type="http://schemas.openxmlformats.org/officeDocument/2006/relationships/image" Target="../media/image1188.png"/><Relationship Id="rId12" Type="http://schemas.openxmlformats.org/officeDocument/2006/relationships/image" Target="../media/image1193.png"/><Relationship Id="rId17" Type="http://schemas.openxmlformats.org/officeDocument/2006/relationships/image" Target="../media/image1198.png"/><Relationship Id="rId25" Type="http://schemas.openxmlformats.org/officeDocument/2006/relationships/image" Target="../media/image1206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197.png"/><Relationship Id="rId20" Type="http://schemas.openxmlformats.org/officeDocument/2006/relationships/image" Target="../media/image1201.png"/><Relationship Id="rId29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7.png"/><Relationship Id="rId11" Type="http://schemas.openxmlformats.org/officeDocument/2006/relationships/image" Target="../media/image1192.png"/><Relationship Id="rId24" Type="http://schemas.openxmlformats.org/officeDocument/2006/relationships/image" Target="../media/image1205.png"/><Relationship Id="rId32" Type="http://schemas.openxmlformats.org/officeDocument/2006/relationships/image" Target="../media/image1213.png"/><Relationship Id="rId5" Type="http://schemas.openxmlformats.org/officeDocument/2006/relationships/image" Target="../media/image1186.png"/><Relationship Id="rId15" Type="http://schemas.openxmlformats.org/officeDocument/2006/relationships/image" Target="../media/image1196.png"/><Relationship Id="rId23" Type="http://schemas.openxmlformats.org/officeDocument/2006/relationships/image" Target="../media/image1204.png"/><Relationship Id="rId28" Type="http://schemas.openxmlformats.org/officeDocument/2006/relationships/image" Target="../media/image1209.png"/><Relationship Id="rId10" Type="http://schemas.openxmlformats.org/officeDocument/2006/relationships/image" Target="../media/image1191.png"/><Relationship Id="rId19" Type="http://schemas.openxmlformats.org/officeDocument/2006/relationships/image" Target="../media/image1200.png"/><Relationship Id="rId31" Type="http://schemas.openxmlformats.org/officeDocument/2006/relationships/image" Target="../media/image1212.png"/><Relationship Id="rId4" Type="http://schemas.openxmlformats.org/officeDocument/2006/relationships/image" Target="../media/image1185.png"/><Relationship Id="rId9" Type="http://schemas.openxmlformats.org/officeDocument/2006/relationships/image" Target="../media/image1190.png"/><Relationship Id="rId14" Type="http://schemas.openxmlformats.org/officeDocument/2006/relationships/image" Target="../media/image1195.png"/><Relationship Id="rId22" Type="http://schemas.openxmlformats.org/officeDocument/2006/relationships/image" Target="../media/image1203.png"/><Relationship Id="rId27" Type="http://schemas.openxmlformats.org/officeDocument/2006/relationships/image" Target="../media/image1208.png"/><Relationship Id="rId30" Type="http://schemas.openxmlformats.org/officeDocument/2006/relationships/image" Target="../media/image1211.png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4.png"/><Relationship Id="rId18" Type="http://schemas.openxmlformats.org/officeDocument/2006/relationships/image" Target="../media/image1224.png"/><Relationship Id="rId26" Type="http://schemas.openxmlformats.org/officeDocument/2006/relationships/image" Target="../media/image1231.png"/><Relationship Id="rId3" Type="http://schemas.openxmlformats.org/officeDocument/2006/relationships/image" Target="../media/image1214.png"/><Relationship Id="rId21" Type="http://schemas.openxmlformats.org/officeDocument/2006/relationships/image" Target="../media/image1227.png"/><Relationship Id="rId34" Type="http://schemas.openxmlformats.org/officeDocument/2006/relationships/image" Target="../media/image1207.png"/><Relationship Id="rId7" Type="http://schemas.openxmlformats.org/officeDocument/2006/relationships/image" Target="../media/image1218.png"/><Relationship Id="rId12" Type="http://schemas.openxmlformats.org/officeDocument/2006/relationships/image" Target="../media/image1193.png"/><Relationship Id="rId17" Type="http://schemas.openxmlformats.org/officeDocument/2006/relationships/image" Target="../media/image1223.png"/><Relationship Id="rId25" Type="http://schemas.openxmlformats.org/officeDocument/2006/relationships/image" Target="../media/image1209.png"/><Relationship Id="rId33" Type="http://schemas.openxmlformats.org/officeDocument/2006/relationships/image" Target="../media/image1206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222.png"/><Relationship Id="rId20" Type="http://schemas.openxmlformats.org/officeDocument/2006/relationships/image" Target="../media/image1226.png"/><Relationship Id="rId29" Type="http://schemas.openxmlformats.org/officeDocument/2006/relationships/image" Target="../media/image1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7.png"/><Relationship Id="rId11" Type="http://schemas.openxmlformats.org/officeDocument/2006/relationships/image" Target="../media/image1192.png"/><Relationship Id="rId24" Type="http://schemas.openxmlformats.org/officeDocument/2006/relationships/image" Target="../media/image1230.png"/><Relationship Id="rId32" Type="http://schemas.openxmlformats.org/officeDocument/2006/relationships/image" Target="../media/image1205.png"/><Relationship Id="rId5" Type="http://schemas.openxmlformats.org/officeDocument/2006/relationships/image" Target="../media/image1216.png"/><Relationship Id="rId15" Type="http://schemas.openxmlformats.org/officeDocument/2006/relationships/image" Target="../media/image1221.png"/><Relationship Id="rId23" Type="http://schemas.openxmlformats.org/officeDocument/2006/relationships/image" Target="../media/image1229.png"/><Relationship Id="rId28" Type="http://schemas.openxmlformats.org/officeDocument/2006/relationships/image" Target="../media/image1233.png"/><Relationship Id="rId36" Type="http://schemas.openxmlformats.org/officeDocument/2006/relationships/image" Target="../media/image1213.png"/><Relationship Id="rId10" Type="http://schemas.openxmlformats.org/officeDocument/2006/relationships/image" Target="../media/image1191.png"/><Relationship Id="rId19" Type="http://schemas.openxmlformats.org/officeDocument/2006/relationships/image" Target="../media/image1225.png"/><Relationship Id="rId31" Type="http://schemas.openxmlformats.org/officeDocument/2006/relationships/image" Target="../media/image1204.png"/><Relationship Id="rId4" Type="http://schemas.openxmlformats.org/officeDocument/2006/relationships/image" Target="../media/image1215.png"/><Relationship Id="rId9" Type="http://schemas.openxmlformats.org/officeDocument/2006/relationships/image" Target="../media/image1190.png"/><Relationship Id="rId14" Type="http://schemas.openxmlformats.org/officeDocument/2006/relationships/image" Target="../media/image1220.png"/><Relationship Id="rId22" Type="http://schemas.openxmlformats.org/officeDocument/2006/relationships/image" Target="../media/image1228.png"/><Relationship Id="rId27" Type="http://schemas.openxmlformats.org/officeDocument/2006/relationships/image" Target="../media/image1232.png"/><Relationship Id="rId30" Type="http://schemas.openxmlformats.org/officeDocument/2006/relationships/image" Target="../media/image1235.png"/><Relationship Id="rId35" Type="http://schemas.openxmlformats.org/officeDocument/2006/relationships/image" Target="../media/image1208.png"/><Relationship Id="rId8" Type="http://schemas.openxmlformats.org/officeDocument/2006/relationships/image" Target="../media/image12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4.png"/><Relationship Id="rId18" Type="http://schemas.openxmlformats.org/officeDocument/2006/relationships/image" Target="../media/image1215.png"/><Relationship Id="rId26" Type="http://schemas.openxmlformats.org/officeDocument/2006/relationships/image" Target="../media/image1193.png"/><Relationship Id="rId39" Type="http://schemas.openxmlformats.org/officeDocument/2006/relationships/image" Target="../media/image1207.png"/><Relationship Id="rId21" Type="http://schemas.openxmlformats.org/officeDocument/2006/relationships/image" Target="../media/image1218.png"/><Relationship Id="rId34" Type="http://schemas.openxmlformats.org/officeDocument/2006/relationships/image" Target="../media/image1254.png"/><Relationship Id="rId7" Type="http://schemas.openxmlformats.org/officeDocument/2006/relationships/image" Target="../media/image1238.png"/><Relationship Id="rId12" Type="http://schemas.openxmlformats.org/officeDocument/2006/relationships/image" Target="../media/image1243.png"/><Relationship Id="rId17" Type="http://schemas.openxmlformats.org/officeDocument/2006/relationships/image" Target="../media/image1248.png"/><Relationship Id="rId25" Type="http://schemas.openxmlformats.org/officeDocument/2006/relationships/image" Target="../media/image1192.png"/><Relationship Id="rId33" Type="http://schemas.openxmlformats.org/officeDocument/2006/relationships/image" Target="../media/image1253.png"/><Relationship Id="rId38" Type="http://schemas.openxmlformats.org/officeDocument/2006/relationships/image" Target="../media/image1206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247.png"/><Relationship Id="rId20" Type="http://schemas.openxmlformats.org/officeDocument/2006/relationships/image" Target="../media/image1217.png"/><Relationship Id="rId29" Type="http://schemas.openxmlformats.org/officeDocument/2006/relationships/image" Target="../media/image1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7.png"/><Relationship Id="rId11" Type="http://schemas.openxmlformats.org/officeDocument/2006/relationships/image" Target="../media/image1242.png"/><Relationship Id="rId24" Type="http://schemas.openxmlformats.org/officeDocument/2006/relationships/image" Target="../media/image1191.png"/><Relationship Id="rId32" Type="http://schemas.openxmlformats.org/officeDocument/2006/relationships/image" Target="../media/image1252.png"/><Relationship Id="rId37" Type="http://schemas.openxmlformats.org/officeDocument/2006/relationships/image" Target="../media/image1205.png"/><Relationship Id="rId40" Type="http://schemas.openxmlformats.org/officeDocument/2006/relationships/image" Target="../media/image1208.png"/><Relationship Id="rId5" Type="http://schemas.openxmlformats.org/officeDocument/2006/relationships/image" Target="../media/image1214.png"/><Relationship Id="rId15" Type="http://schemas.openxmlformats.org/officeDocument/2006/relationships/image" Target="../media/image1246.png"/><Relationship Id="rId23" Type="http://schemas.openxmlformats.org/officeDocument/2006/relationships/image" Target="../media/image1190.png"/><Relationship Id="rId28" Type="http://schemas.openxmlformats.org/officeDocument/2006/relationships/image" Target="../media/image1209.png"/><Relationship Id="rId36" Type="http://schemas.openxmlformats.org/officeDocument/2006/relationships/image" Target="../media/image1204.png"/><Relationship Id="rId10" Type="http://schemas.openxmlformats.org/officeDocument/2006/relationships/image" Target="../media/image1241.png"/><Relationship Id="rId19" Type="http://schemas.openxmlformats.org/officeDocument/2006/relationships/image" Target="../media/image1216.png"/><Relationship Id="rId31" Type="http://schemas.openxmlformats.org/officeDocument/2006/relationships/image" Target="../media/image1251.png"/><Relationship Id="rId4" Type="http://schemas.openxmlformats.org/officeDocument/2006/relationships/image" Target="../media/image1213.png"/><Relationship Id="rId9" Type="http://schemas.openxmlformats.org/officeDocument/2006/relationships/image" Target="../media/image1240.png"/><Relationship Id="rId14" Type="http://schemas.openxmlformats.org/officeDocument/2006/relationships/image" Target="../media/image1245.png"/><Relationship Id="rId22" Type="http://schemas.openxmlformats.org/officeDocument/2006/relationships/image" Target="../media/image1219.png"/><Relationship Id="rId27" Type="http://schemas.openxmlformats.org/officeDocument/2006/relationships/image" Target="../media/image1194.png"/><Relationship Id="rId30" Type="http://schemas.openxmlformats.org/officeDocument/2006/relationships/image" Target="../media/image1250.png"/><Relationship Id="rId35" Type="http://schemas.openxmlformats.org/officeDocument/2006/relationships/image" Target="../media/image1255.png"/><Relationship Id="rId8" Type="http://schemas.openxmlformats.org/officeDocument/2006/relationships/image" Target="../media/image1239.png"/><Relationship Id="rId3" Type="http://schemas.openxmlformats.org/officeDocument/2006/relationships/image" Target="../media/image1236.pn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2.png"/><Relationship Id="rId18" Type="http://schemas.openxmlformats.org/officeDocument/2006/relationships/image" Target="../media/image1205.png"/><Relationship Id="rId26" Type="http://schemas.openxmlformats.org/officeDocument/2006/relationships/image" Target="../media/image1261.png"/><Relationship Id="rId3" Type="http://schemas.openxmlformats.org/officeDocument/2006/relationships/image" Target="../media/image1213.png"/><Relationship Id="rId21" Type="http://schemas.openxmlformats.org/officeDocument/2006/relationships/image" Target="../media/image1208.png"/><Relationship Id="rId34" Type="http://schemas.openxmlformats.org/officeDocument/2006/relationships/image" Target="../media/image1269.png"/><Relationship Id="rId7" Type="http://schemas.openxmlformats.org/officeDocument/2006/relationships/image" Target="../media/image1216.png"/><Relationship Id="rId12" Type="http://schemas.openxmlformats.org/officeDocument/2006/relationships/image" Target="../media/image1191.png"/><Relationship Id="rId17" Type="http://schemas.openxmlformats.org/officeDocument/2006/relationships/image" Target="../media/image1204.png"/><Relationship Id="rId25" Type="http://schemas.openxmlformats.org/officeDocument/2006/relationships/image" Target="../media/image1260.png"/><Relationship Id="rId33" Type="http://schemas.openxmlformats.org/officeDocument/2006/relationships/image" Target="../media/image1268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209.png"/><Relationship Id="rId20" Type="http://schemas.openxmlformats.org/officeDocument/2006/relationships/image" Target="../media/image1207.png"/><Relationship Id="rId29" Type="http://schemas.openxmlformats.org/officeDocument/2006/relationships/image" Target="../media/image1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5.png"/><Relationship Id="rId11" Type="http://schemas.openxmlformats.org/officeDocument/2006/relationships/image" Target="../media/image1190.png"/><Relationship Id="rId24" Type="http://schemas.openxmlformats.org/officeDocument/2006/relationships/image" Target="../media/image1259.png"/><Relationship Id="rId32" Type="http://schemas.openxmlformats.org/officeDocument/2006/relationships/image" Target="../media/image1267.png"/><Relationship Id="rId5" Type="http://schemas.openxmlformats.org/officeDocument/2006/relationships/image" Target="../media/image1256.png"/><Relationship Id="rId15" Type="http://schemas.openxmlformats.org/officeDocument/2006/relationships/image" Target="../media/image1194.png"/><Relationship Id="rId23" Type="http://schemas.openxmlformats.org/officeDocument/2006/relationships/image" Target="../media/image1258.png"/><Relationship Id="rId28" Type="http://schemas.openxmlformats.org/officeDocument/2006/relationships/image" Target="../media/image1263.png"/><Relationship Id="rId36" Type="http://schemas.openxmlformats.org/officeDocument/2006/relationships/image" Target="../media/image1271.png"/><Relationship Id="rId10" Type="http://schemas.openxmlformats.org/officeDocument/2006/relationships/image" Target="../media/image1219.png"/><Relationship Id="rId19" Type="http://schemas.openxmlformats.org/officeDocument/2006/relationships/image" Target="../media/image1206.png"/><Relationship Id="rId31" Type="http://schemas.openxmlformats.org/officeDocument/2006/relationships/image" Target="../media/image1266.png"/><Relationship Id="rId4" Type="http://schemas.openxmlformats.org/officeDocument/2006/relationships/image" Target="../media/image1214.png"/><Relationship Id="rId9" Type="http://schemas.openxmlformats.org/officeDocument/2006/relationships/image" Target="../media/image1218.png"/><Relationship Id="rId14" Type="http://schemas.openxmlformats.org/officeDocument/2006/relationships/image" Target="../media/image1193.png"/><Relationship Id="rId22" Type="http://schemas.openxmlformats.org/officeDocument/2006/relationships/image" Target="../media/image1257.png"/><Relationship Id="rId27" Type="http://schemas.openxmlformats.org/officeDocument/2006/relationships/image" Target="../media/image1262.png"/><Relationship Id="rId30" Type="http://schemas.openxmlformats.org/officeDocument/2006/relationships/image" Target="../media/image1265.png"/><Relationship Id="rId35" Type="http://schemas.openxmlformats.org/officeDocument/2006/relationships/image" Target="../media/image1270.png"/><Relationship Id="rId8" Type="http://schemas.openxmlformats.org/officeDocument/2006/relationships/image" Target="../media/image1217.png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3.png"/><Relationship Id="rId18" Type="http://schemas.openxmlformats.org/officeDocument/2006/relationships/image" Target="../media/image1206.png"/><Relationship Id="rId26" Type="http://schemas.openxmlformats.org/officeDocument/2006/relationships/image" Target="../media/image1278.png"/><Relationship Id="rId3" Type="http://schemas.openxmlformats.org/officeDocument/2006/relationships/image" Target="../media/image1213.png"/><Relationship Id="rId21" Type="http://schemas.openxmlformats.org/officeDocument/2006/relationships/image" Target="../media/image1273.png"/><Relationship Id="rId34" Type="http://schemas.openxmlformats.org/officeDocument/2006/relationships/image" Target="../media/image1286.png"/><Relationship Id="rId7" Type="http://schemas.openxmlformats.org/officeDocument/2006/relationships/image" Target="../media/image1217.png"/><Relationship Id="rId12" Type="http://schemas.openxmlformats.org/officeDocument/2006/relationships/image" Target="../media/image1192.png"/><Relationship Id="rId17" Type="http://schemas.openxmlformats.org/officeDocument/2006/relationships/image" Target="../media/image1205.png"/><Relationship Id="rId25" Type="http://schemas.openxmlformats.org/officeDocument/2006/relationships/image" Target="../media/image1277.png"/><Relationship Id="rId33" Type="http://schemas.openxmlformats.org/officeDocument/2006/relationships/image" Target="../media/image128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204.png"/><Relationship Id="rId20" Type="http://schemas.openxmlformats.org/officeDocument/2006/relationships/image" Target="../media/image1208.png"/><Relationship Id="rId29" Type="http://schemas.openxmlformats.org/officeDocument/2006/relationships/image" Target="../media/image1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6.png"/><Relationship Id="rId11" Type="http://schemas.openxmlformats.org/officeDocument/2006/relationships/image" Target="../media/image1191.png"/><Relationship Id="rId24" Type="http://schemas.openxmlformats.org/officeDocument/2006/relationships/image" Target="../media/image1276.png"/><Relationship Id="rId32" Type="http://schemas.openxmlformats.org/officeDocument/2006/relationships/image" Target="../media/image1284.png"/><Relationship Id="rId5" Type="http://schemas.openxmlformats.org/officeDocument/2006/relationships/image" Target="../media/image1215.png"/><Relationship Id="rId15" Type="http://schemas.openxmlformats.org/officeDocument/2006/relationships/image" Target="../media/image1272.png"/><Relationship Id="rId23" Type="http://schemas.openxmlformats.org/officeDocument/2006/relationships/image" Target="../media/image1275.png"/><Relationship Id="rId28" Type="http://schemas.openxmlformats.org/officeDocument/2006/relationships/image" Target="../media/image1280.png"/><Relationship Id="rId10" Type="http://schemas.openxmlformats.org/officeDocument/2006/relationships/image" Target="../media/image1190.png"/><Relationship Id="rId19" Type="http://schemas.openxmlformats.org/officeDocument/2006/relationships/image" Target="../media/image1207.png"/><Relationship Id="rId31" Type="http://schemas.openxmlformats.org/officeDocument/2006/relationships/image" Target="../media/image1283.png"/><Relationship Id="rId4" Type="http://schemas.openxmlformats.org/officeDocument/2006/relationships/image" Target="../media/image1214.png"/><Relationship Id="rId9" Type="http://schemas.openxmlformats.org/officeDocument/2006/relationships/image" Target="../media/image1219.png"/><Relationship Id="rId14" Type="http://schemas.openxmlformats.org/officeDocument/2006/relationships/image" Target="../media/image1194.png"/><Relationship Id="rId22" Type="http://schemas.openxmlformats.org/officeDocument/2006/relationships/image" Target="../media/image1274.png"/><Relationship Id="rId27" Type="http://schemas.openxmlformats.org/officeDocument/2006/relationships/image" Target="../media/image1279.png"/><Relationship Id="rId30" Type="http://schemas.openxmlformats.org/officeDocument/2006/relationships/image" Target="../media/image1282.png"/><Relationship Id="rId35" Type="http://schemas.openxmlformats.org/officeDocument/2006/relationships/image" Target="../media/image1287.png"/><Relationship Id="rId8" Type="http://schemas.openxmlformats.org/officeDocument/2006/relationships/image" Target="../media/image1218.png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30.png"/><Relationship Id="rId18" Type="http://schemas.openxmlformats.org/officeDocument/2006/relationships/image" Target="../media/image12060.png"/><Relationship Id="rId26" Type="http://schemas.openxmlformats.org/officeDocument/2006/relationships/image" Target="../media/image1293.png"/><Relationship Id="rId3" Type="http://schemas.openxmlformats.org/officeDocument/2006/relationships/image" Target="../media/image12130.png"/><Relationship Id="rId21" Type="http://schemas.openxmlformats.org/officeDocument/2006/relationships/image" Target="../media/image1288.png"/><Relationship Id="rId34" Type="http://schemas.openxmlformats.org/officeDocument/2006/relationships/image" Target="../media/image1301.png"/><Relationship Id="rId7" Type="http://schemas.openxmlformats.org/officeDocument/2006/relationships/image" Target="../media/image12170.png"/><Relationship Id="rId12" Type="http://schemas.openxmlformats.org/officeDocument/2006/relationships/image" Target="../media/image11920.png"/><Relationship Id="rId17" Type="http://schemas.openxmlformats.org/officeDocument/2006/relationships/image" Target="../media/image12050.png"/><Relationship Id="rId25" Type="http://schemas.openxmlformats.org/officeDocument/2006/relationships/image" Target="../media/image1292.png"/><Relationship Id="rId33" Type="http://schemas.openxmlformats.org/officeDocument/2006/relationships/image" Target="../media/image1300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12040.png"/><Relationship Id="rId20" Type="http://schemas.openxmlformats.org/officeDocument/2006/relationships/image" Target="../media/image12080.png"/><Relationship Id="rId29" Type="http://schemas.openxmlformats.org/officeDocument/2006/relationships/image" Target="../media/image1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60.png"/><Relationship Id="rId11" Type="http://schemas.openxmlformats.org/officeDocument/2006/relationships/image" Target="../media/image11910.png"/><Relationship Id="rId24" Type="http://schemas.openxmlformats.org/officeDocument/2006/relationships/image" Target="../media/image1291.png"/><Relationship Id="rId32" Type="http://schemas.openxmlformats.org/officeDocument/2006/relationships/image" Target="../media/image1299.png"/><Relationship Id="rId5" Type="http://schemas.openxmlformats.org/officeDocument/2006/relationships/image" Target="../media/image12150.png"/><Relationship Id="rId15" Type="http://schemas.openxmlformats.org/officeDocument/2006/relationships/image" Target="../media/image12720.png"/><Relationship Id="rId23" Type="http://schemas.openxmlformats.org/officeDocument/2006/relationships/image" Target="../media/image1290.png"/><Relationship Id="rId28" Type="http://schemas.openxmlformats.org/officeDocument/2006/relationships/image" Target="../media/image1295.png"/><Relationship Id="rId36" Type="http://schemas.openxmlformats.org/officeDocument/2006/relationships/image" Target="../media/image1303.png"/><Relationship Id="rId10" Type="http://schemas.openxmlformats.org/officeDocument/2006/relationships/image" Target="../media/image11900.png"/><Relationship Id="rId19" Type="http://schemas.openxmlformats.org/officeDocument/2006/relationships/image" Target="../media/image12070.png"/><Relationship Id="rId31" Type="http://schemas.openxmlformats.org/officeDocument/2006/relationships/image" Target="../media/image1298.png"/><Relationship Id="rId4" Type="http://schemas.openxmlformats.org/officeDocument/2006/relationships/image" Target="../media/image12140.png"/><Relationship Id="rId9" Type="http://schemas.openxmlformats.org/officeDocument/2006/relationships/image" Target="../media/image12190.png"/><Relationship Id="rId14" Type="http://schemas.openxmlformats.org/officeDocument/2006/relationships/image" Target="../media/image11940.png"/><Relationship Id="rId22" Type="http://schemas.openxmlformats.org/officeDocument/2006/relationships/image" Target="../media/image1289.png"/><Relationship Id="rId27" Type="http://schemas.openxmlformats.org/officeDocument/2006/relationships/image" Target="../media/image1294.png"/><Relationship Id="rId30" Type="http://schemas.openxmlformats.org/officeDocument/2006/relationships/image" Target="../media/image1297.png"/><Relationship Id="rId35" Type="http://schemas.openxmlformats.org/officeDocument/2006/relationships/image" Target="../media/image1302.png"/><Relationship Id="rId8" Type="http://schemas.openxmlformats.org/officeDocument/2006/relationships/image" Target="../media/image1218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510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image" Target="../media/image181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0.png"/><Relationship Id="rId7" Type="http://schemas.openxmlformats.org/officeDocument/2006/relationships/image" Target="../media/image2322.png"/><Relationship Id="rId2" Type="http://schemas.openxmlformats.org/officeDocument/2006/relationships/image" Target="../media/image16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3.png"/><Relationship Id="rId5" Type="http://schemas.openxmlformats.org/officeDocument/2006/relationships/image" Target="../media/image2301.png"/><Relationship Id="rId4" Type="http://schemas.openxmlformats.org/officeDocument/2006/relationships/image" Target="../media/image2081.pn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2.png"/><Relationship Id="rId18" Type="http://schemas.openxmlformats.org/officeDocument/2006/relationships/image" Target="../media/image3192.png"/><Relationship Id="rId26" Type="http://schemas.openxmlformats.org/officeDocument/2006/relationships/image" Target="../media/image3271.png"/><Relationship Id="rId39" Type="http://schemas.openxmlformats.org/officeDocument/2006/relationships/image" Target="../media/image3411.png"/><Relationship Id="rId21" Type="http://schemas.openxmlformats.org/officeDocument/2006/relationships/image" Target="../media/image3222.png"/><Relationship Id="rId34" Type="http://schemas.openxmlformats.org/officeDocument/2006/relationships/image" Target="../media/image3351.png"/><Relationship Id="rId7" Type="http://schemas.openxmlformats.org/officeDocument/2006/relationships/image" Target="../media/image2542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3171.png"/><Relationship Id="rId20" Type="http://schemas.openxmlformats.org/officeDocument/2006/relationships/image" Target="../media/image3212.png"/><Relationship Id="rId29" Type="http://schemas.openxmlformats.org/officeDocument/2006/relationships/image" Target="../media/image3301.png"/><Relationship Id="rId41" Type="http://schemas.openxmlformats.org/officeDocument/2006/relationships/image" Target="../media/image3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2.png"/><Relationship Id="rId11" Type="http://schemas.openxmlformats.org/officeDocument/2006/relationships/image" Target="../media/image3121.png"/><Relationship Id="rId24" Type="http://schemas.openxmlformats.org/officeDocument/2006/relationships/image" Target="../media/image3251.png"/><Relationship Id="rId32" Type="http://schemas.openxmlformats.org/officeDocument/2006/relationships/image" Target="../media/image3331.png"/><Relationship Id="rId37" Type="http://schemas.openxmlformats.org/officeDocument/2006/relationships/image" Target="../media/image3381.png"/><Relationship Id="rId40" Type="http://schemas.openxmlformats.org/officeDocument/2006/relationships/image" Target="../media/image3421.png"/><Relationship Id="rId5" Type="http://schemas.openxmlformats.org/officeDocument/2006/relationships/image" Target="../media/image2522.png"/><Relationship Id="rId15" Type="http://schemas.openxmlformats.org/officeDocument/2006/relationships/image" Target="../media/image3162.png"/><Relationship Id="rId23" Type="http://schemas.openxmlformats.org/officeDocument/2006/relationships/image" Target="../media/image3241.png"/><Relationship Id="rId28" Type="http://schemas.openxmlformats.org/officeDocument/2006/relationships/image" Target="../media/image3291.png"/><Relationship Id="rId36" Type="http://schemas.openxmlformats.org/officeDocument/2006/relationships/image" Target="../media/image3371.png"/><Relationship Id="rId10" Type="http://schemas.openxmlformats.org/officeDocument/2006/relationships/image" Target="../media/image3081.png"/><Relationship Id="rId19" Type="http://schemas.openxmlformats.org/officeDocument/2006/relationships/image" Target="../media/image3201.png"/><Relationship Id="rId31" Type="http://schemas.openxmlformats.org/officeDocument/2006/relationships/image" Target="../media/image3321.png"/><Relationship Id="rId4" Type="http://schemas.openxmlformats.org/officeDocument/2006/relationships/image" Target="../media/image2343.png"/><Relationship Id="rId9" Type="http://schemas.openxmlformats.org/officeDocument/2006/relationships/image" Target="../media/image3071.png"/><Relationship Id="rId14" Type="http://schemas.openxmlformats.org/officeDocument/2006/relationships/image" Target="../media/image3152.png"/><Relationship Id="rId22" Type="http://schemas.openxmlformats.org/officeDocument/2006/relationships/image" Target="../media/image3231.png"/><Relationship Id="rId27" Type="http://schemas.openxmlformats.org/officeDocument/2006/relationships/image" Target="../media/image3281.png"/><Relationship Id="rId30" Type="http://schemas.openxmlformats.org/officeDocument/2006/relationships/image" Target="../media/image3312.png"/><Relationship Id="rId35" Type="http://schemas.openxmlformats.org/officeDocument/2006/relationships/image" Target="../media/image3361.png"/><Relationship Id="rId8" Type="http://schemas.openxmlformats.org/officeDocument/2006/relationships/image" Target="../media/image2601.png"/><Relationship Id="rId3" Type="http://schemas.openxmlformats.org/officeDocument/2006/relationships/image" Target="../media/image2332.png"/><Relationship Id="rId12" Type="http://schemas.openxmlformats.org/officeDocument/2006/relationships/image" Target="../media/image3132.png"/><Relationship Id="rId17" Type="http://schemas.openxmlformats.org/officeDocument/2006/relationships/image" Target="../media/image3182.png"/><Relationship Id="rId25" Type="http://schemas.openxmlformats.org/officeDocument/2006/relationships/image" Target="../media/image3262.png"/><Relationship Id="rId33" Type="http://schemas.openxmlformats.org/officeDocument/2006/relationships/image" Target="../media/image3341.png"/><Relationship Id="rId38" Type="http://schemas.openxmlformats.org/officeDocument/2006/relationships/image" Target="../media/image339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1.png"/><Relationship Id="rId2" Type="http://schemas.openxmlformats.org/officeDocument/2006/relationships/image" Target="../media/image23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1.png"/><Relationship Id="rId3" Type="http://schemas.openxmlformats.org/officeDocument/2006/relationships/image" Target="../media/image2600.png"/><Relationship Id="rId7" Type="http://schemas.openxmlformats.org/officeDocument/2006/relationships/image" Target="../media/image3131.png"/><Relationship Id="rId2" Type="http://schemas.openxmlformats.org/officeDocument/2006/relationships/image" Target="../media/image25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0.png"/><Relationship Id="rId5" Type="http://schemas.openxmlformats.org/officeDocument/2006/relationships/image" Target="../media/image3080.png"/><Relationship Id="rId4" Type="http://schemas.openxmlformats.org/officeDocument/2006/relationships/image" Target="../media/image307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1.png"/><Relationship Id="rId2" Type="http://schemas.openxmlformats.org/officeDocument/2006/relationships/image" Target="../media/image3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1.png"/><Relationship Id="rId5" Type="http://schemas.openxmlformats.org/officeDocument/2006/relationships/image" Target="../media/image3181.png"/><Relationship Id="rId4" Type="http://schemas.openxmlformats.org/officeDocument/2006/relationships/image" Target="../media/image2710.pn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11.png"/><Relationship Id="rId18" Type="http://schemas.openxmlformats.org/officeDocument/2006/relationships/image" Target="../media/image3561.png"/><Relationship Id="rId26" Type="http://schemas.openxmlformats.org/officeDocument/2006/relationships/image" Target="../media/image3641.png"/><Relationship Id="rId3" Type="http://schemas.openxmlformats.org/officeDocument/2006/relationships/image" Target="../media/image2332.png"/><Relationship Id="rId21" Type="http://schemas.openxmlformats.org/officeDocument/2006/relationships/image" Target="../media/image3591.png"/><Relationship Id="rId34" Type="http://schemas.openxmlformats.org/officeDocument/2006/relationships/image" Target="../media/image3731.png"/><Relationship Id="rId7" Type="http://schemas.openxmlformats.org/officeDocument/2006/relationships/image" Target="../media/image3451.png"/><Relationship Id="rId12" Type="http://schemas.openxmlformats.org/officeDocument/2006/relationships/image" Target="../media/image3500.png"/><Relationship Id="rId17" Type="http://schemas.openxmlformats.org/officeDocument/2006/relationships/image" Target="../media/image3551.png"/><Relationship Id="rId25" Type="http://schemas.openxmlformats.org/officeDocument/2006/relationships/image" Target="../media/image3631.png"/><Relationship Id="rId33" Type="http://schemas.openxmlformats.org/officeDocument/2006/relationships/image" Target="../media/image3722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3541.png"/><Relationship Id="rId20" Type="http://schemas.openxmlformats.org/officeDocument/2006/relationships/image" Target="../media/image3581.png"/><Relationship Id="rId29" Type="http://schemas.openxmlformats.org/officeDocument/2006/relationships/image" Target="../media/image3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1.png"/><Relationship Id="rId11" Type="http://schemas.openxmlformats.org/officeDocument/2006/relationships/image" Target="../media/image3491.png"/><Relationship Id="rId24" Type="http://schemas.openxmlformats.org/officeDocument/2006/relationships/image" Target="../media/image3621.png"/><Relationship Id="rId32" Type="http://schemas.openxmlformats.org/officeDocument/2006/relationships/image" Target="../media/image3712.png"/><Relationship Id="rId5" Type="http://schemas.openxmlformats.org/officeDocument/2006/relationships/image" Target="../media/image2522.png"/><Relationship Id="rId15" Type="http://schemas.openxmlformats.org/officeDocument/2006/relationships/image" Target="../media/image3531.png"/><Relationship Id="rId23" Type="http://schemas.openxmlformats.org/officeDocument/2006/relationships/image" Target="../media/image3612.png"/><Relationship Id="rId28" Type="http://schemas.openxmlformats.org/officeDocument/2006/relationships/image" Target="../media/image3661.png"/><Relationship Id="rId36" Type="http://schemas.openxmlformats.org/officeDocument/2006/relationships/image" Target="../media/image3752.png"/><Relationship Id="rId10" Type="http://schemas.openxmlformats.org/officeDocument/2006/relationships/image" Target="../media/image3481.png"/><Relationship Id="rId19" Type="http://schemas.openxmlformats.org/officeDocument/2006/relationships/image" Target="../media/image3571.png"/><Relationship Id="rId31" Type="http://schemas.openxmlformats.org/officeDocument/2006/relationships/image" Target="../media/image3692.png"/><Relationship Id="rId4" Type="http://schemas.openxmlformats.org/officeDocument/2006/relationships/image" Target="../media/image2343.png"/><Relationship Id="rId9" Type="http://schemas.openxmlformats.org/officeDocument/2006/relationships/image" Target="../media/image3471.png"/><Relationship Id="rId14" Type="http://schemas.openxmlformats.org/officeDocument/2006/relationships/image" Target="../media/image3521.png"/><Relationship Id="rId22" Type="http://schemas.openxmlformats.org/officeDocument/2006/relationships/image" Target="../media/image3601.png"/><Relationship Id="rId27" Type="http://schemas.openxmlformats.org/officeDocument/2006/relationships/image" Target="../media/image3651.png"/><Relationship Id="rId30" Type="http://schemas.openxmlformats.org/officeDocument/2006/relationships/image" Target="../media/image3681.png"/><Relationship Id="rId35" Type="http://schemas.openxmlformats.org/officeDocument/2006/relationships/image" Target="../media/image3741.png"/><Relationship Id="rId8" Type="http://schemas.openxmlformats.org/officeDocument/2006/relationships/image" Target="../media/image346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1.png"/><Relationship Id="rId2" Type="http://schemas.openxmlformats.org/officeDocument/2006/relationships/image" Target="../media/image23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0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3.png"/><Relationship Id="rId5" Type="http://schemas.openxmlformats.org/officeDocument/2006/relationships/image" Target="../media/image3213.png"/><Relationship Id="rId4" Type="http://schemas.openxmlformats.org/officeDocument/2006/relationships/image" Target="../media/image311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2.png"/><Relationship Id="rId4" Type="http://schemas.openxmlformats.org/officeDocument/2006/relationships/image" Target="../media/image2820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5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64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66.jpe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8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1067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069.jpe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image" Target="../media/image3512.png"/><Relationship Id="rId3" Type="http://schemas.openxmlformats.org/officeDocument/2006/relationships/diagramData" Target="../diagrams/data7.xml"/><Relationship Id="rId21" Type="http://schemas.openxmlformats.org/officeDocument/2006/relationships/image" Target="../media/image3811.png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image" Target="../media/image3402.png"/><Relationship Id="rId16" Type="http://schemas.openxmlformats.org/officeDocument/2006/relationships/diagramColors" Target="../diagrams/colors9.xml"/><Relationship Id="rId20" Type="http://schemas.openxmlformats.org/officeDocument/2006/relationships/image" Target="../media/image37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19" Type="http://schemas.openxmlformats.org/officeDocument/2006/relationships/image" Target="../media/image3613.png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1.jpeg"/><Relationship Id="rId13" Type="http://schemas.openxmlformats.org/officeDocument/2006/relationships/diagramColors" Target="../diagrams/colors11.xm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070.jpeg"/><Relationship Id="rId12" Type="http://schemas.openxmlformats.org/officeDocument/2006/relationships/diagramQuickStyle" Target="../diagrams/quickStyle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diagramLayout" Target="../diagrams/layout11.xml"/><Relationship Id="rId5" Type="http://schemas.openxmlformats.org/officeDocument/2006/relationships/diagramColors" Target="../diagrams/colors10.xml"/><Relationship Id="rId10" Type="http://schemas.openxmlformats.org/officeDocument/2006/relationships/diagramData" Target="../diagrams/data11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072.jpeg"/><Relationship Id="rId14" Type="http://schemas.microsoft.com/office/2007/relationships/diagramDrawing" Target="../diagrams/drawing11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072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1075.jpe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074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0.png"/><Relationship Id="rId7" Type="http://schemas.openxmlformats.org/officeDocument/2006/relationships/image" Target="../media/image5310.png"/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0.png"/><Relationship Id="rId5" Type="http://schemas.openxmlformats.org/officeDocument/2006/relationships/image" Target="../media/image5110.png"/><Relationship Id="rId4" Type="http://schemas.openxmlformats.org/officeDocument/2006/relationships/image" Target="../media/image5010.png"/></Relationships>
</file>

<file path=ppt/slides/_rels/slide169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690.png"/><Relationship Id="rId42" Type="http://schemas.openxmlformats.org/officeDocument/2006/relationships/image" Target="../media/image2630.png"/><Relationship Id="rId47" Type="http://schemas.openxmlformats.org/officeDocument/2006/relationships/image" Target="../media/image4111.png"/><Relationship Id="rId50" Type="http://schemas.openxmlformats.org/officeDocument/2006/relationships/image" Target="../media/image4211.png"/><Relationship Id="rId55" Type="http://schemas.openxmlformats.org/officeDocument/2006/relationships/image" Target="../media/image4412.png"/><Relationship Id="rId46" Type="http://schemas.openxmlformats.org/officeDocument/2006/relationships/image" Target="../media/image2660.png"/><Relationship Id="rId59" Type="http://schemas.openxmlformats.org/officeDocument/2006/relationships/image" Target="../media/image2750.png"/><Relationship Id="rId2" Type="http://schemas.openxmlformats.org/officeDocument/2006/relationships/image" Target="../media/image3910.png"/><Relationship Id="rId54" Type="http://schemas.openxmlformats.org/officeDocument/2006/relationships/image" Target="../media/image2711.png"/><Relationship Id="rId1" Type="http://schemas.openxmlformats.org/officeDocument/2006/relationships/slideLayout" Target="../slideLayouts/slideLayout2.xml"/><Relationship Id="rId45" Type="http://schemas.openxmlformats.org/officeDocument/2006/relationships/image" Target="../media/image2650.png"/><Relationship Id="rId53" Type="http://schemas.openxmlformats.org/officeDocument/2006/relationships/image" Target="../media/image4311.png"/><Relationship Id="rId58" Type="http://schemas.openxmlformats.org/officeDocument/2006/relationships/image" Target="../media/image2730.png"/><Relationship Id="rId49" Type="http://schemas.openxmlformats.org/officeDocument/2006/relationships/image" Target="../media/image2680.png"/><Relationship Id="rId57" Type="http://schemas.openxmlformats.org/officeDocument/2006/relationships/image" Target="../media/image4511.png"/><Relationship Id="rId44" Type="http://schemas.openxmlformats.org/officeDocument/2006/relationships/image" Target="../media/image2640.png"/><Relationship Id="rId52" Type="http://schemas.openxmlformats.org/officeDocument/2006/relationships/image" Target="../media/image2700.png"/><Relationship Id="rId60" Type="http://schemas.openxmlformats.org/officeDocument/2006/relationships/image" Target="../media/image2770.png"/><Relationship Id="rId43" Type="http://schemas.openxmlformats.org/officeDocument/2006/relationships/image" Target="../media/image4011.png"/><Relationship Id="rId48" Type="http://schemas.openxmlformats.org/officeDocument/2006/relationships/image" Target="../media/image2670.png"/><Relationship Id="rId56" Type="http://schemas.openxmlformats.org/officeDocument/2006/relationships/image" Target="../media/image27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17.png"/><Relationship Id="rId21" Type="http://schemas.openxmlformats.org/officeDocument/2006/relationships/image" Target="../media/image7610.png"/><Relationship Id="rId34" Type="http://schemas.openxmlformats.org/officeDocument/2006/relationships/image" Target="../media/image12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33" Type="http://schemas.openxmlformats.org/officeDocument/2006/relationships/image" Target="../media/image119.png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2.png"/><Relationship Id="rId20" Type="http://schemas.openxmlformats.org/officeDocument/2006/relationships/image" Target="../media/image7510.png"/><Relationship Id="rId29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32" Type="http://schemas.openxmlformats.org/officeDocument/2006/relationships/image" Target="../media/image118.png"/><Relationship Id="rId37" Type="http://schemas.openxmlformats.org/officeDocument/2006/relationships/image" Target="../media/image18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36" Type="http://schemas.openxmlformats.org/officeDocument/2006/relationships/image" Target="../media/image122.png"/><Relationship Id="rId10" Type="http://schemas.openxmlformats.org/officeDocument/2006/relationships/image" Target="../media/image106.png"/><Relationship Id="rId19" Type="http://schemas.openxmlformats.org/officeDocument/2006/relationships/image" Target="../media/image7410.png"/><Relationship Id="rId31" Type="http://schemas.openxmlformats.org/officeDocument/2006/relationships/image" Target="../media/image11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5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0.png"/><Relationship Id="rId4" Type="http://schemas.openxmlformats.org/officeDocument/2006/relationships/image" Target="../media/image4110.png"/><Relationship Id="rId9" Type="http://schemas.openxmlformats.org/officeDocument/2006/relationships/image" Target="../media/image5611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1.png"/><Relationship Id="rId13" Type="http://schemas.openxmlformats.org/officeDocument/2006/relationships/image" Target="../media/image2911.png"/><Relationship Id="rId12" Type="http://schemas.openxmlformats.org/officeDocument/2006/relationships/image" Target="../media/image27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12.png"/><Relationship Id="rId10" Type="http://schemas.openxmlformats.org/officeDocument/2006/relationships/image" Target="../media/image2800.png"/><Relationship Id="rId9" Type="http://schemas.openxmlformats.org/officeDocument/2006/relationships/image" Target="../media/image2790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0.png"/><Relationship Id="rId13" Type="http://schemas.openxmlformats.org/officeDocument/2006/relationships/image" Target="../media/image4612.png"/><Relationship Id="rId18" Type="http://schemas.openxmlformats.org/officeDocument/2006/relationships/image" Target="../media/image5910.png"/><Relationship Id="rId3" Type="http://schemas.openxmlformats.org/officeDocument/2006/relationships/image" Target="../media/image3011.png"/><Relationship Id="rId21" Type="http://schemas.openxmlformats.org/officeDocument/2006/relationships/image" Target="../media/image5400.png"/><Relationship Id="rId7" Type="http://schemas.openxmlformats.org/officeDocument/2006/relationships/image" Target="../media/image4030.png"/><Relationship Id="rId12" Type="http://schemas.openxmlformats.org/officeDocument/2006/relationships/image" Target="../media/image4530.png"/><Relationship Id="rId17" Type="http://schemas.openxmlformats.org/officeDocument/2006/relationships/image" Target="../media/image5070.png"/><Relationship Id="rId2" Type="http://schemas.openxmlformats.org/officeDocument/2006/relationships/image" Target="../media/image7710.png"/><Relationship Id="rId16" Type="http://schemas.openxmlformats.org/officeDocument/2006/relationships/image" Target="../media/image5810.png"/><Relationship Id="rId20" Type="http://schemas.openxmlformats.org/officeDocument/2006/relationships/image" Target="../media/image5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0.png"/><Relationship Id="rId11" Type="http://schemas.openxmlformats.org/officeDocument/2006/relationships/image" Target="../media/image5510.png"/><Relationship Id="rId5" Type="http://schemas.openxmlformats.org/officeDocument/2006/relationships/image" Target="../media/image3700.png"/><Relationship Id="rId15" Type="http://schemas.openxmlformats.org/officeDocument/2006/relationships/image" Target="../media/image4820.png"/><Relationship Id="rId10" Type="http://schemas.openxmlformats.org/officeDocument/2006/relationships/image" Target="../media/image4310.png"/><Relationship Id="rId19" Type="http://schemas.openxmlformats.org/officeDocument/2006/relationships/image" Target="../media/image5211.png"/><Relationship Id="rId4" Type="http://schemas.openxmlformats.org/officeDocument/2006/relationships/image" Target="../media/image4611.png"/><Relationship Id="rId9" Type="http://schemas.openxmlformats.org/officeDocument/2006/relationships/image" Target="../media/image4200.png"/><Relationship Id="rId14" Type="http://schemas.openxmlformats.org/officeDocument/2006/relationships/image" Target="../media/image571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0.png"/><Relationship Id="rId2" Type="http://schemas.openxmlformats.org/officeDocument/2006/relationships/image" Target="../media/image109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10.png"/><Relationship Id="rId4" Type="http://schemas.openxmlformats.org/officeDocument/2006/relationships/image" Target="../media/image1111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11.png"/><Relationship Id="rId3" Type="http://schemas.openxmlformats.org/officeDocument/2006/relationships/image" Target="../media/image11410.png"/><Relationship Id="rId7" Type="http://schemas.openxmlformats.org/officeDocument/2006/relationships/image" Target="../media/image11810.png"/><Relationship Id="rId2" Type="http://schemas.openxmlformats.org/officeDocument/2006/relationships/image" Target="../media/image44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0.png"/><Relationship Id="rId5" Type="http://schemas.openxmlformats.org/officeDocument/2006/relationships/image" Target="../media/image11610.png"/><Relationship Id="rId4" Type="http://schemas.openxmlformats.org/officeDocument/2006/relationships/image" Target="../media/image11510.png"/><Relationship Id="rId9" Type="http://schemas.openxmlformats.org/officeDocument/2006/relationships/image" Target="../media/image1201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10.png"/><Relationship Id="rId3" Type="http://schemas.openxmlformats.org/officeDocument/2006/relationships/image" Target="../media/image12210.png"/><Relationship Id="rId7" Type="http://schemas.openxmlformats.org/officeDocument/2006/relationships/image" Target="../media/image12610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10.png"/><Relationship Id="rId11" Type="http://schemas.openxmlformats.org/officeDocument/2006/relationships/image" Target="../media/image1307.png"/><Relationship Id="rId5" Type="http://schemas.openxmlformats.org/officeDocument/2006/relationships/image" Target="../media/image12411.png"/><Relationship Id="rId10" Type="http://schemas.openxmlformats.org/officeDocument/2006/relationships/image" Target="../media/image12910.png"/><Relationship Id="rId4" Type="http://schemas.openxmlformats.org/officeDocument/2006/relationships/image" Target="../media/image12311.png"/><Relationship Id="rId9" Type="http://schemas.openxmlformats.org/officeDocument/2006/relationships/image" Target="../media/image1281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10.png"/><Relationship Id="rId18" Type="http://schemas.openxmlformats.org/officeDocument/2006/relationships/image" Target="../media/image1460.png"/><Relationship Id="rId3" Type="http://schemas.openxmlformats.org/officeDocument/2006/relationships/image" Target="../media/image1310.png"/><Relationship Id="rId21" Type="http://schemas.openxmlformats.org/officeDocument/2006/relationships/image" Target="../media/image6210.png"/><Relationship Id="rId7" Type="http://schemas.openxmlformats.org/officeDocument/2006/relationships/image" Target="../media/image1350.png"/><Relationship Id="rId12" Type="http://schemas.openxmlformats.org/officeDocument/2006/relationships/image" Target="../media/image6211.png"/><Relationship Id="rId17" Type="http://schemas.openxmlformats.org/officeDocument/2006/relationships/image" Target="../media/image6410.png"/><Relationship Id="rId2" Type="http://schemas.openxmlformats.org/officeDocument/2006/relationships/image" Target="../media/image7710.png"/><Relationship Id="rId16" Type="http://schemas.openxmlformats.org/officeDocument/2006/relationships/image" Target="../media/image1440.png"/><Relationship Id="rId20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11" Type="http://schemas.openxmlformats.org/officeDocument/2006/relationships/image" Target="../media/image1390.png"/><Relationship Id="rId15" Type="http://schemas.openxmlformats.org/officeDocument/2006/relationships/image" Target="../media/image6312.png"/><Relationship Id="rId10" Type="http://schemas.openxmlformats.org/officeDocument/2006/relationships/image" Target="../media/image1380.png"/><Relationship Id="rId19" Type="http://schemas.openxmlformats.org/officeDocument/2006/relationships/image" Target="../media/image6510.png"/><Relationship Id="rId4" Type="http://schemas.openxmlformats.org/officeDocument/2006/relationships/image" Target="../media/image6010.png"/><Relationship Id="rId9" Type="http://schemas.openxmlformats.org/officeDocument/2006/relationships/image" Target="../media/image6110.png"/><Relationship Id="rId14" Type="http://schemas.openxmlformats.org/officeDocument/2006/relationships/image" Target="../media/image1420.png"/><Relationship Id="rId22" Type="http://schemas.openxmlformats.org/officeDocument/2006/relationships/image" Target="../media/image631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0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4.png"/><Relationship Id="rId3" Type="http://schemas.openxmlformats.org/officeDocument/2006/relationships/image" Target="../media/image6712.png"/><Relationship Id="rId7" Type="http://schemas.openxmlformats.org/officeDocument/2006/relationships/image" Target="../media/image1700.png"/><Relationship Id="rId12" Type="http://schemas.openxmlformats.org/officeDocument/2006/relationships/image" Target="../media/image1750.png"/><Relationship Id="rId2" Type="http://schemas.openxmlformats.org/officeDocument/2006/relationships/image" Target="../media/image6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0.png"/><Relationship Id="rId11" Type="http://schemas.openxmlformats.org/officeDocument/2006/relationships/image" Target="../media/image1740.png"/><Relationship Id="rId5" Type="http://schemas.openxmlformats.org/officeDocument/2006/relationships/image" Target="../media/image1680.png"/><Relationship Id="rId10" Type="http://schemas.openxmlformats.org/officeDocument/2006/relationships/image" Target="../media/image1730.png"/><Relationship Id="rId4" Type="http://schemas.openxmlformats.org/officeDocument/2006/relationships/image" Target="../media/image6811.png"/><Relationship Id="rId9" Type="http://schemas.openxmlformats.org/officeDocument/2006/relationships/image" Target="../media/image172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0.png"/><Relationship Id="rId13" Type="http://schemas.openxmlformats.org/officeDocument/2006/relationships/image" Target="../media/image1870.png"/><Relationship Id="rId3" Type="http://schemas.openxmlformats.org/officeDocument/2006/relationships/image" Target="../media/image1770.png"/><Relationship Id="rId7" Type="http://schemas.openxmlformats.org/officeDocument/2006/relationships/image" Target="../media/image1815.png"/><Relationship Id="rId12" Type="http://schemas.openxmlformats.org/officeDocument/2006/relationships/image" Target="../media/image1860.png"/><Relationship Id="rId17" Type="http://schemas.openxmlformats.org/officeDocument/2006/relationships/image" Target="../media/image1914.png"/><Relationship Id="rId2" Type="http://schemas.openxmlformats.org/officeDocument/2006/relationships/image" Target="../media/image1760.png"/><Relationship Id="rId16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Relationship Id="rId11" Type="http://schemas.openxmlformats.org/officeDocument/2006/relationships/image" Target="../media/image1850.png"/><Relationship Id="rId5" Type="http://schemas.openxmlformats.org/officeDocument/2006/relationships/image" Target="../media/image1790.png"/><Relationship Id="rId15" Type="http://schemas.openxmlformats.org/officeDocument/2006/relationships/image" Target="../media/image1890.png"/><Relationship Id="rId10" Type="http://schemas.openxmlformats.org/officeDocument/2006/relationships/image" Target="../media/image1840.png"/><Relationship Id="rId4" Type="http://schemas.openxmlformats.org/officeDocument/2006/relationships/image" Target="../media/image1780.png"/><Relationship Id="rId9" Type="http://schemas.openxmlformats.org/officeDocument/2006/relationships/image" Target="../media/image1830.png"/><Relationship Id="rId14" Type="http://schemas.openxmlformats.org/officeDocument/2006/relationships/image" Target="../media/image188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34.png"/><Relationship Id="rId39" Type="http://schemas.openxmlformats.org/officeDocument/2006/relationships/image" Target="../media/image147.png"/><Relationship Id="rId21" Type="http://schemas.openxmlformats.org/officeDocument/2006/relationships/image" Target="../media/image114.png"/><Relationship Id="rId34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29.png"/><Relationship Id="rId17" Type="http://schemas.openxmlformats.org/officeDocument/2006/relationships/image" Target="../media/image130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04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145.png"/><Relationship Id="rId5" Type="http://schemas.openxmlformats.org/officeDocument/2006/relationships/image" Target="../media/image126.png"/><Relationship Id="rId15" Type="http://schemas.openxmlformats.org/officeDocument/2006/relationships/image" Target="../media/image108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35" Type="http://schemas.openxmlformats.org/officeDocument/2006/relationships/image" Target="../media/image143.png"/><Relationship Id="rId8" Type="http://schemas.openxmlformats.org/officeDocument/2006/relationships/image" Target="../media/image101.png"/><Relationship Id="rId3" Type="http://schemas.openxmlformats.org/officeDocument/2006/relationships/image" Target="../media/image99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13" Type="http://schemas.openxmlformats.org/officeDocument/2006/relationships/image" Target="../media/image2020.png"/><Relationship Id="rId18" Type="http://schemas.openxmlformats.org/officeDocument/2006/relationships/image" Target="../media/image2070.png"/><Relationship Id="rId3" Type="http://schemas.openxmlformats.org/officeDocument/2006/relationships/image" Target="../media/image1920.png"/><Relationship Id="rId21" Type="http://schemas.openxmlformats.org/officeDocument/2006/relationships/image" Target="../media/image4470.png"/><Relationship Id="rId7" Type="http://schemas.openxmlformats.org/officeDocument/2006/relationships/image" Target="../media/image1960.png"/><Relationship Id="rId12" Type="http://schemas.openxmlformats.org/officeDocument/2006/relationships/image" Target="../media/image6810.png"/><Relationship Id="rId17" Type="http://schemas.openxmlformats.org/officeDocument/2006/relationships/image" Target="../media/image7010.png"/><Relationship Id="rId2" Type="http://schemas.openxmlformats.org/officeDocument/2006/relationships/image" Target="../media/image7710.png"/><Relationship Id="rId16" Type="http://schemas.openxmlformats.org/officeDocument/2006/relationships/image" Target="../media/image2050.png"/><Relationship Id="rId20" Type="http://schemas.openxmlformats.org/officeDocument/2006/relationships/image" Target="../media/image2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0.png"/><Relationship Id="rId11" Type="http://schemas.openxmlformats.org/officeDocument/2006/relationships/image" Target="../media/image2000.png"/><Relationship Id="rId15" Type="http://schemas.openxmlformats.org/officeDocument/2006/relationships/image" Target="../media/image6910.png"/><Relationship Id="rId10" Type="http://schemas.openxmlformats.org/officeDocument/2006/relationships/image" Target="../media/image1990.png"/><Relationship Id="rId19" Type="http://schemas.openxmlformats.org/officeDocument/2006/relationships/image" Target="../media/image7113.png"/><Relationship Id="rId4" Type="http://schemas.openxmlformats.org/officeDocument/2006/relationships/image" Target="../media/image6610.png"/><Relationship Id="rId9" Type="http://schemas.openxmlformats.org/officeDocument/2006/relationships/image" Target="../media/image67100.png"/><Relationship Id="rId14" Type="http://schemas.openxmlformats.org/officeDocument/2006/relationships/image" Target="../media/image2030.png"/><Relationship Id="rId22" Type="http://schemas.openxmlformats.org/officeDocument/2006/relationships/image" Target="../media/image4512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1.png"/><Relationship Id="rId2" Type="http://schemas.openxmlformats.org/officeDocument/2006/relationships/image" Target="../media/image7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11.png"/><Relationship Id="rId4" Type="http://schemas.openxmlformats.org/officeDocument/2006/relationships/image" Target="../media/image7511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0.png"/><Relationship Id="rId2" Type="http://schemas.openxmlformats.org/officeDocument/2006/relationships/image" Target="../media/image731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0.png"/><Relationship Id="rId2" Type="http://schemas.openxmlformats.org/officeDocument/2006/relationships/image" Target="../media/image791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0.png"/><Relationship Id="rId2" Type="http://schemas.openxmlformats.org/officeDocument/2006/relationships/image" Target="../media/image8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53.png"/><Relationship Id="rId39" Type="http://schemas.openxmlformats.org/officeDocument/2006/relationships/image" Target="../media/image166.png"/><Relationship Id="rId21" Type="http://schemas.openxmlformats.org/officeDocument/2006/relationships/image" Target="../media/image113.png"/><Relationship Id="rId34" Type="http://schemas.openxmlformats.org/officeDocument/2006/relationships/image" Target="../media/image161.png"/><Relationship Id="rId42" Type="http://schemas.openxmlformats.org/officeDocument/2006/relationships/image" Target="../media/image169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56.png"/><Relationship Id="rId41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png"/><Relationship Id="rId40" Type="http://schemas.openxmlformats.org/officeDocument/2006/relationships/image" Target="../media/image167.png"/><Relationship Id="rId5" Type="http://schemas.openxmlformats.org/officeDocument/2006/relationships/image" Target="../media/image150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58.png"/><Relationship Id="rId4" Type="http://schemas.openxmlformats.org/officeDocument/2006/relationships/image" Target="../media/image149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43" Type="http://schemas.openxmlformats.org/officeDocument/2006/relationships/image" Target="../media/image170.png"/><Relationship Id="rId8" Type="http://schemas.openxmlformats.org/officeDocument/2006/relationships/image" Target="../media/image100.png"/><Relationship Id="rId3" Type="http://schemas.openxmlformats.org/officeDocument/2006/relationships/image" Target="../media/image148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38" Type="http://schemas.openxmlformats.org/officeDocument/2006/relationships/image" Target="../media/image16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3.png"/><Relationship Id="rId3" Type="http://schemas.openxmlformats.org/officeDocument/2006/relationships/image" Target="../media/image8413.png"/><Relationship Id="rId7" Type="http://schemas.openxmlformats.org/officeDocument/2006/relationships/image" Target="../media/image8810.png"/><Relationship Id="rId2" Type="http://schemas.openxmlformats.org/officeDocument/2006/relationships/image" Target="../media/image8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10.png"/><Relationship Id="rId5" Type="http://schemas.openxmlformats.org/officeDocument/2006/relationships/image" Target="../media/image7811.png"/><Relationship Id="rId10" Type="http://schemas.openxmlformats.org/officeDocument/2006/relationships/image" Target="../media/image9112.png"/><Relationship Id="rId4" Type="http://schemas.openxmlformats.org/officeDocument/2006/relationships/image" Target="../media/image7213.png"/><Relationship Id="rId9" Type="http://schemas.openxmlformats.org/officeDocument/2006/relationships/image" Target="../media/image901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0.png"/><Relationship Id="rId2" Type="http://schemas.openxmlformats.org/officeDocument/2006/relationships/image" Target="../media/image9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10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1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2.png"/><Relationship Id="rId2" Type="http://schemas.openxmlformats.org/officeDocument/2006/relationships/image" Target="../media/image9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10.png"/><Relationship Id="rId5" Type="http://schemas.openxmlformats.org/officeDocument/2006/relationships/image" Target="../media/image9910.png"/><Relationship Id="rId4" Type="http://schemas.openxmlformats.org/officeDocument/2006/relationships/image" Target="../media/image981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0210.png"/><Relationship Id="rId7" Type="http://schemas.openxmlformats.org/officeDocument/2006/relationships/image" Target="../media/image1064.png"/><Relationship Id="rId2" Type="http://schemas.openxmlformats.org/officeDocument/2006/relationships/image" Target="../media/image10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3.png"/><Relationship Id="rId5" Type="http://schemas.openxmlformats.org/officeDocument/2006/relationships/image" Target="../media/image8512.png"/><Relationship Id="rId10" Type="http://schemas.openxmlformats.org/officeDocument/2006/relationships/image" Target="../media/image1320.png"/><Relationship Id="rId4" Type="http://schemas.openxmlformats.org/officeDocument/2006/relationships/image" Target="../media/image10310.png"/><Relationship Id="rId9" Type="http://schemas.openxmlformats.org/officeDocument/2006/relationships/image" Target="../media/image10810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330.png"/><Relationship Id="rId7" Type="http://schemas.openxmlformats.org/officeDocument/2006/relationships/image" Target="../media/image1430.png"/><Relationship Id="rId2" Type="http://schemas.openxmlformats.org/officeDocument/2006/relationships/image" Target="../media/image10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11.png"/><Relationship Id="rId5" Type="http://schemas.openxmlformats.org/officeDocument/2006/relationships/image" Target="../media/image10410.png"/><Relationship Id="rId10" Type="http://schemas.openxmlformats.org/officeDocument/2006/relationships/image" Target="../media/image1450.png"/><Relationship Id="rId4" Type="http://schemas.openxmlformats.org/officeDocument/2006/relationships/image" Target="../media/image10310.png"/><Relationship Id="rId9" Type="http://schemas.openxmlformats.org/officeDocument/2006/relationships/image" Target="../media/image10810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470.png"/><Relationship Id="rId7" Type="http://schemas.openxmlformats.org/officeDocument/2006/relationships/image" Target="../media/image1500.png"/><Relationship Id="rId2" Type="http://schemas.openxmlformats.org/officeDocument/2006/relationships/image" Target="../media/image10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10.png"/><Relationship Id="rId5" Type="http://schemas.openxmlformats.org/officeDocument/2006/relationships/image" Target="../media/image11310.png"/><Relationship Id="rId10" Type="http://schemas.openxmlformats.org/officeDocument/2006/relationships/image" Target="../media/image1511.png"/><Relationship Id="rId4" Type="http://schemas.openxmlformats.org/officeDocument/2006/relationships/image" Target="../media/image10310.png"/><Relationship Id="rId9" Type="http://schemas.openxmlformats.org/officeDocument/2006/relationships/image" Target="../media/image1081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5" Type="http://schemas.openxmlformats.org/officeDocument/2006/relationships/image" Target="../media/image1550.png"/><Relationship Id="rId4" Type="http://schemas.openxmlformats.org/officeDocument/2006/relationships/image" Target="../media/image1540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0.png"/><Relationship Id="rId3" Type="http://schemas.openxmlformats.org/officeDocument/2006/relationships/image" Target="../media/image1590.png"/><Relationship Id="rId7" Type="http://schemas.openxmlformats.org/officeDocument/2006/relationships/image" Target="../media/image1940.png"/><Relationship Id="rId2" Type="http://schemas.openxmlformats.org/officeDocument/2006/relationships/image" Target="../media/image8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0.png"/><Relationship Id="rId5" Type="http://schemas.openxmlformats.org/officeDocument/2006/relationships/image" Target="../media/image1370.png"/><Relationship Id="rId10" Type="http://schemas.openxmlformats.org/officeDocument/2006/relationships/image" Target="../media/image2040.png"/><Relationship Id="rId4" Type="http://schemas.openxmlformats.org/officeDocument/2006/relationships/image" Target="../media/image12110.png"/><Relationship Id="rId9" Type="http://schemas.openxmlformats.org/officeDocument/2006/relationships/image" Target="../media/image2016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3.png"/><Relationship Id="rId2" Type="http://schemas.openxmlformats.org/officeDocument/2006/relationships/image" Target="../media/image1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0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0.png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5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208.png"/><Relationship Id="rId3" Type="http://schemas.openxmlformats.org/officeDocument/2006/relationships/image" Target="../media/image185.png"/><Relationship Id="rId21" Type="http://schemas.openxmlformats.org/officeDocument/2006/relationships/image" Target="../media/image203.png"/><Relationship Id="rId34" Type="http://schemas.openxmlformats.org/officeDocument/2006/relationships/image" Target="../media/image216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33" Type="http://schemas.openxmlformats.org/officeDocument/2006/relationships/image" Target="../media/image2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32" Type="http://schemas.openxmlformats.org/officeDocument/2006/relationships/image" Target="../media/image214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28" Type="http://schemas.openxmlformats.org/officeDocument/2006/relationships/image" Target="../media/image210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213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Relationship Id="rId35" Type="http://schemas.openxmlformats.org/officeDocument/2006/relationships/image" Target="../media/image217.png"/><Relationship Id="rId8" Type="http://schemas.openxmlformats.org/officeDocument/2006/relationships/image" Target="../media/image190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13" Type="http://schemas.openxmlformats.org/officeDocument/2006/relationships/image" Target="../media/image11340.png"/><Relationship Id="rId3" Type="http://schemas.openxmlformats.org/officeDocument/2006/relationships/image" Target="../media/image2230.png"/><Relationship Id="rId7" Type="http://schemas.openxmlformats.org/officeDocument/2006/relationships/image" Target="../media/image2270.png"/><Relationship Id="rId12" Type="http://schemas.openxmlformats.org/officeDocument/2006/relationships/image" Target="../media/image7810.png"/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0.png"/><Relationship Id="rId11" Type="http://schemas.openxmlformats.org/officeDocument/2006/relationships/image" Target="../media/image7210.png"/><Relationship Id="rId5" Type="http://schemas.openxmlformats.org/officeDocument/2006/relationships/image" Target="../media/image2250.png"/><Relationship Id="rId10" Type="http://schemas.openxmlformats.org/officeDocument/2006/relationships/image" Target="../media/image7110.png"/><Relationship Id="rId4" Type="http://schemas.openxmlformats.org/officeDocument/2006/relationships/image" Target="../media/image2240.png"/><Relationship Id="rId9" Type="http://schemas.openxmlformats.org/officeDocument/2006/relationships/image" Target="../media/image2290.png"/><Relationship Id="rId14" Type="http://schemas.openxmlformats.org/officeDocument/2006/relationships/image" Target="../media/image11720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2.png"/><Relationship Id="rId3" Type="http://schemas.openxmlformats.org/officeDocument/2006/relationships/image" Target="../media/image2360.png"/><Relationship Id="rId7" Type="http://schemas.openxmlformats.org/officeDocument/2006/relationships/image" Target="../media/image2400.png"/><Relationship Id="rId2" Type="http://schemas.openxmlformats.org/officeDocument/2006/relationships/image" Target="../media/image2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11" Type="http://schemas.openxmlformats.org/officeDocument/2006/relationships/image" Target="../media/image2440.png"/><Relationship Id="rId5" Type="http://schemas.openxmlformats.org/officeDocument/2006/relationships/image" Target="../media/image2380.png"/><Relationship Id="rId10" Type="http://schemas.openxmlformats.org/officeDocument/2006/relationships/image" Target="../media/image2430.png"/><Relationship Id="rId4" Type="http://schemas.openxmlformats.org/officeDocument/2006/relationships/image" Target="../media/image2370.png"/><Relationship Id="rId9" Type="http://schemas.openxmlformats.org/officeDocument/2006/relationships/image" Target="../media/image242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0.png"/><Relationship Id="rId2" Type="http://schemas.openxmlformats.org/officeDocument/2006/relationships/image" Target="../media/image2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image" Target="../media/image247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0.png"/><Relationship Id="rId5" Type="http://schemas.openxmlformats.org/officeDocument/2006/relationships/image" Target="../media/image2550.png"/><Relationship Id="rId4" Type="http://schemas.openxmlformats.org/officeDocument/2006/relationships/image" Target="../media/image2510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0.png"/><Relationship Id="rId3" Type="http://schemas.openxmlformats.org/officeDocument/2006/relationships/image" Target="../media/image2580.png"/><Relationship Id="rId7" Type="http://schemas.openxmlformats.org/officeDocument/2006/relationships/image" Target="../media/image2740.png"/><Relationship Id="rId2" Type="http://schemas.openxmlformats.org/officeDocument/2006/relationships/image" Target="../media/image2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0.png"/><Relationship Id="rId5" Type="http://schemas.openxmlformats.org/officeDocument/2006/relationships/image" Target="../media/image2611.png"/><Relationship Id="rId10" Type="http://schemas.openxmlformats.org/officeDocument/2006/relationships/image" Target="../media/image2850.png"/><Relationship Id="rId4" Type="http://schemas.openxmlformats.org/officeDocument/2006/relationships/image" Target="../media/image2590.png"/><Relationship Id="rId9" Type="http://schemas.openxmlformats.org/officeDocument/2006/relationships/image" Target="../media/image2840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0.png"/><Relationship Id="rId13" Type="http://schemas.openxmlformats.org/officeDocument/2006/relationships/image" Target="../media/image2980.png"/><Relationship Id="rId3" Type="http://schemas.openxmlformats.org/officeDocument/2006/relationships/image" Target="../media/image2870.png"/><Relationship Id="rId7" Type="http://schemas.openxmlformats.org/officeDocument/2006/relationships/image" Target="../media/image2920.png"/><Relationship Id="rId12" Type="http://schemas.openxmlformats.org/officeDocument/2006/relationships/image" Target="../media/image2970.png"/><Relationship Id="rId2" Type="http://schemas.openxmlformats.org/officeDocument/2006/relationships/image" Target="../media/image2860.png"/><Relationship Id="rId16" Type="http://schemas.openxmlformats.org/officeDocument/2006/relationships/image" Target="../media/image3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0.png"/><Relationship Id="rId11" Type="http://schemas.openxmlformats.org/officeDocument/2006/relationships/image" Target="../media/image2960.png"/><Relationship Id="rId5" Type="http://schemas.openxmlformats.org/officeDocument/2006/relationships/image" Target="../media/image2890.png"/><Relationship Id="rId15" Type="http://schemas.openxmlformats.org/officeDocument/2006/relationships/image" Target="../media/image3000.png"/><Relationship Id="rId10" Type="http://schemas.openxmlformats.org/officeDocument/2006/relationships/image" Target="../media/image2950.png"/><Relationship Id="rId4" Type="http://schemas.openxmlformats.org/officeDocument/2006/relationships/image" Target="../media/image2880.png"/><Relationship Id="rId9" Type="http://schemas.openxmlformats.org/officeDocument/2006/relationships/image" Target="../media/image2940.png"/><Relationship Id="rId14" Type="http://schemas.openxmlformats.org/officeDocument/2006/relationships/image" Target="../media/image2990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0.png"/><Relationship Id="rId3" Type="http://schemas.openxmlformats.org/officeDocument/2006/relationships/image" Target="../media/image3040.png"/><Relationship Id="rId7" Type="http://schemas.openxmlformats.org/officeDocument/2006/relationships/image" Target="../media/image1490.png"/><Relationship Id="rId2" Type="http://schemas.openxmlformats.org/officeDocument/2006/relationships/image" Target="../media/image3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3060.png"/><Relationship Id="rId10" Type="http://schemas.openxmlformats.org/officeDocument/2006/relationships/image" Target="../media/image3111.png"/><Relationship Id="rId4" Type="http://schemas.openxmlformats.org/officeDocument/2006/relationships/image" Target="../media/image3050.png"/><Relationship Id="rId9" Type="http://schemas.openxmlformats.org/officeDocument/2006/relationships/image" Target="../media/image3100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241.png"/><Relationship Id="rId3" Type="http://schemas.openxmlformats.org/officeDocument/2006/relationships/image" Target="../media/image218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0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0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0.png"/><Relationship Id="rId2" Type="http://schemas.openxmlformats.org/officeDocument/2006/relationships/image" Target="../media/image316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0.png"/><Relationship Id="rId2" Type="http://schemas.openxmlformats.org/officeDocument/2006/relationships/image" Target="../media/image318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0.png"/><Relationship Id="rId7" Type="http://schemas.openxmlformats.org/officeDocument/2006/relationships/image" Target="../media/image3170.png"/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0.png"/><Relationship Id="rId5" Type="http://schemas.openxmlformats.org/officeDocument/2006/relationships/image" Target="../media/image3230.png"/><Relationship Id="rId4" Type="http://schemas.openxmlformats.org/officeDocument/2006/relationships/image" Target="../media/image3220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00.png"/><Relationship Id="rId13" Type="http://schemas.openxmlformats.org/officeDocument/2006/relationships/image" Target="../media/image3250.png"/><Relationship Id="rId3" Type="http://schemas.openxmlformats.org/officeDocument/2006/relationships/image" Target="../media/image3200.png"/><Relationship Id="rId7" Type="http://schemas.openxmlformats.org/officeDocument/2006/relationships/image" Target="../media/image3300.png"/><Relationship Id="rId12" Type="http://schemas.openxmlformats.org/officeDocument/2006/relationships/image" Target="../media/image12111.png"/><Relationship Id="rId2" Type="http://schemas.openxmlformats.org/officeDocument/2006/relationships/image" Target="../media/image11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0.png"/><Relationship Id="rId5" Type="http://schemas.openxmlformats.org/officeDocument/2006/relationships/image" Target="../media/image3280.png"/><Relationship Id="rId15" Type="http://schemas.openxmlformats.org/officeDocument/2006/relationships/image" Target="../media/image3330.png"/><Relationship Id="rId10" Type="http://schemas.openxmlformats.org/officeDocument/2006/relationships/image" Target="../media/image11711.png"/><Relationship Id="rId4" Type="http://schemas.openxmlformats.org/officeDocument/2006/relationships/image" Target="../media/image3270.png"/><Relationship Id="rId9" Type="http://schemas.openxmlformats.org/officeDocument/2006/relationships/image" Target="../media/image3320.png"/><Relationship Id="rId14" Type="http://schemas.openxmlformats.org/officeDocument/2006/relationships/image" Target="../media/image3261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0.png"/><Relationship Id="rId13" Type="http://schemas.openxmlformats.org/officeDocument/2006/relationships/image" Target="../media/image3490.png"/><Relationship Id="rId3" Type="http://schemas.openxmlformats.org/officeDocument/2006/relationships/image" Target="../media/image3340.png"/><Relationship Id="rId7" Type="http://schemas.openxmlformats.org/officeDocument/2006/relationships/image" Target="../media/image3430.png"/><Relationship Id="rId12" Type="http://schemas.openxmlformats.org/officeDocument/2006/relationships/image" Target="../media/image3480.png"/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0.png"/><Relationship Id="rId11" Type="http://schemas.openxmlformats.org/officeDocument/2006/relationships/image" Target="../media/image3470.png"/><Relationship Id="rId5" Type="http://schemas.openxmlformats.org/officeDocument/2006/relationships/image" Target="../media/image34100.png"/><Relationship Id="rId10" Type="http://schemas.openxmlformats.org/officeDocument/2006/relationships/image" Target="../media/image3460.png"/><Relationship Id="rId4" Type="http://schemas.openxmlformats.org/officeDocument/2006/relationships/image" Target="../media/image3390.png"/><Relationship Id="rId9" Type="http://schemas.openxmlformats.org/officeDocument/2006/relationships/image" Target="../media/image3450.png"/><Relationship Id="rId14" Type="http://schemas.openxmlformats.org/officeDocument/2006/relationships/image" Target="../media/image3510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00.png"/><Relationship Id="rId13" Type="http://schemas.openxmlformats.org/officeDocument/2006/relationships/image" Target="../media/image3580.png"/><Relationship Id="rId3" Type="http://schemas.openxmlformats.org/officeDocument/2006/relationships/image" Target="../media/image3350.png"/><Relationship Id="rId7" Type="http://schemas.openxmlformats.org/officeDocument/2006/relationships/image" Target="../media/image3300.png"/><Relationship Id="rId12" Type="http://schemas.openxmlformats.org/officeDocument/2006/relationships/image" Target="../media/image3570.png"/><Relationship Id="rId2" Type="http://schemas.openxmlformats.org/officeDocument/2006/relationships/image" Target="../media/image3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0.png"/><Relationship Id="rId11" Type="http://schemas.openxmlformats.org/officeDocument/2006/relationships/image" Target="../media/image3560.png"/><Relationship Id="rId5" Type="http://schemas.openxmlformats.org/officeDocument/2006/relationships/image" Target="../media/image3280.png"/><Relationship Id="rId10" Type="http://schemas.openxmlformats.org/officeDocument/2006/relationships/image" Target="../media/image3550.png"/><Relationship Id="rId4" Type="http://schemas.openxmlformats.org/officeDocument/2006/relationships/image" Target="../media/image3270.png"/><Relationship Id="rId9" Type="http://schemas.openxmlformats.org/officeDocument/2006/relationships/image" Target="../media/image3540.png"/><Relationship Id="rId14" Type="http://schemas.openxmlformats.org/officeDocument/2006/relationships/image" Target="../media/image3590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0.png"/><Relationship Id="rId13" Type="http://schemas.openxmlformats.org/officeDocument/2006/relationships/image" Target="../media/image3670.png"/><Relationship Id="rId3" Type="http://schemas.openxmlformats.org/officeDocument/2006/relationships/image" Target="../media/image33700.png"/><Relationship Id="rId7" Type="http://schemas.openxmlformats.org/officeDocument/2006/relationships/image" Target="../media/image3611.png"/><Relationship Id="rId12" Type="http://schemas.openxmlformats.org/officeDocument/2006/relationships/image" Target="../media/image3660.png"/><Relationship Id="rId2" Type="http://schemas.openxmlformats.org/officeDocument/2006/relationships/image" Target="../media/image33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0.png"/><Relationship Id="rId11" Type="http://schemas.openxmlformats.org/officeDocument/2006/relationships/image" Target="../media/image3650.png"/><Relationship Id="rId5" Type="http://schemas.openxmlformats.org/officeDocument/2006/relationships/image" Target="../media/image3530.png"/><Relationship Id="rId10" Type="http://schemas.openxmlformats.org/officeDocument/2006/relationships/image" Target="../media/image3640.png"/><Relationship Id="rId4" Type="http://schemas.openxmlformats.org/officeDocument/2006/relationships/image" Target="../media/image3380.png"/><Relationship Id="rId9" Type="http://schemas.openxmlformats.org/officeDocument/2006/relationships/image" Target="../media/image3630.png"/><Relationship Id="rId14" Type="http://schemas.openxmlformats.org/officeDocument/2006/relationships/image" Target="../media/image3680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1.png"/><Relationship Id="rId2" Type="http://schemas.openxmlformats.org/officeDocument/2006/relationships/image" Target="../media/image37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1.png"/><Relationship Id="rId13" Type="http://schemas.openxmlformats.org/officeDocument/2006/relationships/image" Target="../media/image3820.png"/><Relationship Id="rId3" Type="http://schemas.openxmlformats.org/officeDocument/2006/relationships/image" Target="../media/image3200.png"/><Relationship Id="rId7" Type="http://schemas.openxmlformats.org/officeDocument/2006/relationships/image" Target="../media/image3790.png"/><Relationship Id="rId12" Type="http://schemas.openxmlformats.org/officeDocument/2006/relationships/image" Target="../media/image3751.png"/><Relationship Id="rId2" Type="http://schemas.openxmlformats.org/officeDocument/2006/relationships/image" Target="../media/image3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0.png"/><Relationship Id="rId11" Type="http://schemas.openxmlformats.org/officeDocument/2006/relationships/image" Target="../media/image3720.png"/><Relationship Id="rId5" Type="http://schemas.openxmlformats.org/officeDocument/2006/relationships/image" Target="../media/image3770.png"/><Relationship Id="rId10" Type="http://schemas.openxmlformats.org/officeDocument/2006/relationships/image" Target="../media/image3710.png"/><Relationship Id="rId4" Type="http://schemas.openxmlformats.org/officeDocument/2006/relationships/image" Target="../media/image3711.png"/><Relationship Id="rId9" Type="http://schemas.openxmlformats.org/officeDocument/2006/relationships/image" Target="../media/image3320.png"/><Relationship Id="rId14" Type="http://schemas.openxmlformats.org/officeDocument/2006/relationships/image" Target="../media/image3860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0.png"/><Relationship Id="rId13" Type="http://schemas.openxmlformats.org/officeDocument/2006/relationships/image" Target="../media/image3970.png"/><Relationship Id="rId3" Type="http://schemas.openxmlformats.org/officeDocument/2006/relationships/image" Target="../media/image3830.png"/><Relationship Id="rId7" Type="http://schemas.openxmlformats.org/officeDocument/2006/relationships/image" Target="../media/image3911.png"/><Relationship Id="rId12" Type="http://schemas.openxmlformats.org/officeDocument/2006/relationships/image" Target="../media/image3960.png"/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0.png"/><Relationship Id="rId11" Type="http://schemas.openxmlformats.org/officeDocument/2006/relationships/image" Target="../media/image3950.png"/><Relationship Id="rId5" Type="http://schemas.openxmlformats.org/officeDocument/2006/relationships/image" Target="../media/image3890.png"/><Relationship Id="rId10" Type="http://schemas.openxmlformats.org/officeDocument/2006/relationships/image" Target="../media/image3940.png"/><Relationship Id="rId4" Type="http://schemas.openxmlformats.org/officeDocument/2006/relationships/image" Target="../media/image3880.png"/><Relationship Id="rId9" Type="http://schemas.openxmlformats.org/officeDocument/2006/relationships/image" Target="../media/image3930.png"/><Relationship Id="rId14" Type="http://schemas.openxmlformats.org/officeDocument/2006/relationships/image" Target="../media/image3510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0.png"/><Relationship Id="rId2" Type="http://schemas.openxmlformats.org/officeDocument/2006/relationships/image" Target="../media/image3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20.png"/><Relationship Id="rId5" Type="http://schemas.openxmlformats.org/officeDocument/2006/relationships/image" Target="../media/image4012.png"/><Relationship Id="rId4" Type="http://schemas.openxmlformats.org/officeDocument/2006/relationships/image" Target="../media/image4000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0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0.png"/><Relationship Id="rId2" Type="http://schemas.openxmlformats.org/officeDocument/2006/relationships/image" Target="../media/image4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0.png"/><Relationship Id="rId5" Type="http://schemas.openxmlformats.org/officeDocument/2006/relationships/image" Target="../media/image3750.png"/><Relationship Id="rId4" Type="http://schemas.openxmlformats.org/officeDocument/2006/relationships/image" Target="../media/image12100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0.png"/><Relationship Id="rId3" Type="http://schemas.openxmlformats.org/officeDocument/2006/relationships/image" Target="../media/image4040.png"/><Relationship Id="rId7" Type="http://schemas.openxmlformats.org/officeDocument/2006/relationships/image" Target="../media/image4130.png"/><Relationship Id="rId2" Type="http://schemas.openxmlformats.org/officeDocument/2006/relationships/image" Target="../media/image4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0.png"/><Relationship Id="rId5" Type="http://schemas.openxmlformats.org/officeDocument/2006/relationships/image" Target="../media/image4080.png"/><Relationship Id="rId10" Type="http://schemas.openxmlformats.org/officeDocument/2006/relationships/image" Target="../media/image4160.png"/><Relationship Id="rId4" Type="http://schemas.openxmlformats.org/officeDocument/2006/relationships/image" Target="../media/image3610.png"/><Relationship Id="rId9" Type="http://schemas.openxmlformats.org/officeDocument/2006/relationships/image" Target="../media/image4150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0.png"/><Relationship Id="rId13" Type="http://schemas.openxmlformats.org/officeDocument/2006/relationships/image" Target="../media/image4290.png"/><Relationship Id="rId18" Type="http://schemas.openxmlformats.org/officeDocument/2006/relationships/image" Target="../media/image2300.png"/><Relationship Id="rId3" Type="http://schemas.openxmlformats.org/officeDocument/2006/relationships/image" Target="../media/image4180.png"/><Relationship Id="rId21" Type="http://schemas.openxmlformats.org/officeDocument/2006/relationships/image" Target="../media/image2331.png"/><Relationship Id="rId7" Type="http://schemas.openxmlformats.org/officeDocument/2006/relationships/image" Target="../media/image4230.png"/><Relationship Id="rId12" Type="http://schemas.openxmlformats.org/officeDocument/2006/relationships/image" Target="../media/image4280.png"/><Relationship Id="rId17" Type="http://schemas.openxmlformats.org/officeDocument/2006/relationships/image" Target="../media/image2080.png"/><Relationship Id="rId2" Type="http://schemas.openxmlformats.org/officeDocument/2006/relationships/image" Target="../media/image4170.png"/><Relationship Id="rId16" Type="http://schemas.openxmlformats.org/officeDocument/2006/relationships/image" Target="../media/image4320.png"/><Relationship Id="rId20" Type="http://schemas.openxmlformats.org/officeDocument/2006/relationships/image" Target="../media/image2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0.png"/><Relationship Id="rId11" Type="http://schemas.openxmlformats.org/officeDocument/2006/relationships/image" Target="../media/image4270.png"/><Relationship Id="rId5" Type="http://schemas.openxmlformats.org/officeDocument/2006/relationships/image" Target="../media/image4212.png"/><Relationship Id="rId15" Type="http://schemas.openxmlformats.org/officeDocument/2006/relationships/image" Target="../media/image4312.png"/><Relationship Id="rId10" Type="http://schemas.openxmlformats.org/officeDocument/2006/relationships/image" Target="../media/image4260.png"/><Relationship Id="rId19" Type="http://schemas.openxmlformats.org/officeDocument/2006/relationships/image" Target="../media/image23100.png"/><Relationship Id="rId4" Type="http://schemas.openxmlformats.org/officeDocument/2006/relationships/image" Target="../media/image4190.png"/><Relationship Id="rId9" Type="http://schemas.openxmlformats.org/officeDocument/2006/relationships/image" Target="../media/image4250.png"/><Relationship Id="rId14" Type="http://schemas.openxmlformats.org/officeDocument/2006/relationships/image" Target="../media/image4300.png"/></Relationships>
</file>

<file path=ppt/slides/_rels/slide2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0.png"/><Relationship Id="rId3" Type="http://schemas.openxmlformats.org/officeDocument/2006/relationships/image" Target="../media/image3850.png"/><Relationship Id="rId7" Type="http://schemas.openxmlformats.org/officeDocument/2006/relationships/image" Target="../media/image2341.png"/><Relationship Id="rId12" Type="http://schemas.openxmlformats.org/officeDocument/2006/relationships/image" Target="../media/image3870.png"/><Relationship Id="rId2" Type="http://schemas.openxmlformats.org/officeDocument/2006/relationships/image" Target="../media/image3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1.png"/><Relationship Id="rId11" Type="http://schemas.openxmlformats.org/officeDocument/2006/relationships/image" Target="../media/image4430.png"/><Relationship Id="rId5" Type="http://schemas.openxmlformats.org/officeDocument/2006/relationships/image" Target="../media/image4340.png"/><Relationship Id="rId15" Type="http://schemas.openxmlformats.org/officeDocument/2006/relationships/image" Target="../media/image4090.png"/><Relationship Id="rId10" Type="http://schemas.openxmlformats.org/officeDocument/2006/relationships/image" Target="../media/image4420.png"/><Relationship Id="rId4" Type="http://schemas.openxmlformats.org/officeDocument/2006/relationships/image" Target="../media/image4330.png"/><Relationship Id="rId9" Type="http://schemas.openxmlformats.org/officeDocument/2006/relationships/image" Target="../media/image4413.png"/><Relationship Id="rId14" Type="http://schemas.openxmlformats.org/officeDocument/2006/relationships/image" Target="../media/image4070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0.png"/><Relationship Id="rId2" Type="http://schemas.openxmlformats.org/officeDocument/2006/relationships/image" Target="../media/image3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70.png"/><Relationship Id="rId4" Type="http://schemas.openxmlformats.org/officeDocument/2006/relationships/image" Target="../media/image43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0.png"/><Relationship Id="rId13" Type="http://schemas.openxmlformats.org/officeDocument/2006/relationships/image" Target="../media/image4590.png"/><Relationship Id="rId3" Type="http://schemas.openxmlformats.org/officeDocument/2006/relationships/image" Target="../media/image4440.png"/><Relationship Id="rId7" Type="http://schemas.openxmlformats.org/officeDocument/2006/relationships/image" Target="../media/image4520.png"/><Relationship Id="rId12" Type="http://schemas.openxmlformats.org/officeDocument/2006/relationships/image" Target="../media/image4580.png"/><Relationship Id="rId2" Type="http://schemas.openxmlformats.org/officeDocument/2006/relationships/image" Target="../media/image4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0.png"/><Relationship Id="rId11" Type="http://schemas.openxmlformats.org/officeDocument/2006/relationships/image" Target="../media/image4570.png"/><Relationship Id="rId5" Type="http://schemas.openxmlformats.org/officeDocument/2006/relationships/image" Target="../media/image4480.png"/><Relationship Id="rId10" Type="http://schemas.openxmlformats.org/officeDocument/2006/relationships/image" Target="../media/image4560.png"/><Relationship Id="rId4" Type="http://schemas.openxmlformats.org/officeDocument/2006/relationships/image" Target="../media/image4460.png"/><Relationship Id="rId9" Type="http://schemas.openxmlformats.org/officeDocument/2006/relationships/image" Target="../media/image4550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0.png"/><Relationship Id="rId3" Type="http://schemas.openxmlformats.org/officeDocument/2006/relationships/image" Target="../media/image4630.png"/><Relationship Id="rId7" Type="http://schemas.openxmlformats.org/officeDocument/2006/relationships/image" Target="../media/image3191.png"/><Relationship Id="rId12" Type="http://schemas.openxmlformats.org/officeDocument/2006/relationships/image" Target="../media/image4720.png"/><Relationship Id="rId2" Type="http://schemas.openxmlformats.org/officeDocument/2006/relationships/image" Target="../media/image4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0.png"/><Relationship Id="rId11" Type="http://schemas.openxmlformats.org/officeDocument/2006/relationships/image" Target="../media/image4711.png"/><Relationship Id="rId5" Type="http://schemas.openxmlformats.org/officeDocument/2006/relationships/image" Target="../media/image4650.png"/><Relationship Id="rId10" Type="http://schemas.openxmlformats.org/officeDocument/2006/relationships/image" Target="../media/image4700.png"/><Relationship Id="rId4" Type="http://schemas.openxmlformats.org/officeDocument/2006/relationships/image" Target="../media/image4640.png"/><Relationship Id="rId9" Type="http://schemas.openxmlformats.org/officeDocument/2006/relationships/image" Target="../media/image4690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0.png"/><Relationship Id="rId13" Type="http://schemas.openxmlformats.org/officeDocument/2006/relationships/image" Target="../media/image4590.png"/><Relationship Id="rId3" Type="http://schemas.openxmlformats.org/officeDocument/2006/relationships/image" Target="../media/image4740.png"/><Relationship Id="rId7" Type="http://schemas.openxmlformats.org/officeDocument/2006/relationships/image" Target="../media/image4780.png"/><Relationship Id="rId12" Type="http://schemas.openxmlformats.org/officeDocument/2006/relationships/image" Target="../media/image4580.png"/><Relationship Id="rId2" Type="http://schemas.openxmlformats.org/officeDocument/2006/relationships/image" Target="../media/image4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0.png"/><Relationship Id="rId11" Type="http://schemas.openxmlformats.org/officeDocument/2006/relationships/image" Target="../media/image4570.png"/><Relationship Id="rId5" Type="http://schemas.openxmlformats.org/officeDocument/2006/relationships/image" Target="../media/image4760.png"/><Relationship Id="rId10" Type="http://schemas.openxmlformats.org/officeDocument/2006/relationships/image" Target="../media/image4560.png"/><Relationship Id="rId4" Type="http://schemas.openxmlformats.org/officeDocument/2006/relationships/image" Target="../media/image4750.png"/><Relationship Id="rId9" Type="http://schemas.openxmlformats.org/officeDocument/2006/relationships/image" Target="../media/image4550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0.png"/><Relationship Id="rId3" Type="http://schemas.openxmlformats.org/officeDocument/2006/relationships/image" Target="../media/image4800.png"/><Relationship Id="rId7" Type="http://schemas.openxmlformats.org/officeDocument/2006/relationships/image" Target="../media/image4850.png"/><Relationship Id="rId12" Type="http://schemas.openxmlformats.org/officeDocument/2006/relationships/image" Target="../media/image4900.png"/><Relationship Id="rId2" Type="http://schemas.openxmlformats.org/officeDocument/2006/relationships/image" Target="../media/image2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0.png"/><Relationship Id="rId11" Type="http://schemas.openxmlformats.org/officeDocument/2006/relationships/image" Target="../media/image4890.png"/><Relationship Id="rId5" Type="http://schemas.openxmlformats.org/officeDocument/2006/relationships/image" Target="../media/image4830.png"/><Relationship Id="rId10" Type="http://schemas.openxmlformats.org/officeDocument/2006/relationships/image" Target="../media/image4880.png"/><Relationship Id="rId4" Type="http://schemas.openxmlformats.org/officeDocument/2006/relationships/image" Target="../media/image4811.png"/><Relationship Id="rId9" Type="http://schemas.openxmlformats.org/officeDocument/2006/relationships/image" Target="../media/image2540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0.png"/><Relationship Id="rId7" Type="http://schemas.openxmlformats.org/officeDocument/2006/relationships/image" Target="../media/image4960.png"/><Relationship Id="rId2" Type="http://schemas.openxmlformats.org/officeDocument/2006/relationships/image" Target="../media/image4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50.png"/><Relationship Id="rId5" Type="http://schemas.openxmlformats.org/officeDocument/2006/relationships/image" Target="../media/image4940.png"/><Relationship Id="rId4" Type="http://schemas.openxmlformats.org/officeDocument/2006/relationships/image" Target="../media/image4930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0.png"/><Relationship Id="rId7" Type="http://schemas.openxmlformats.org/officeDocument/2006/relationships/image" Target="../media/image5030.png"/><Relationship Id="rId2" Type="http://schemas.openxmlformats.org/officeDocument/2006/relationships/image" Target="../media/image4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1.png"/><Relationship Id="rId5" Type="http://schemas.openxmlformats.org/officeDocument/2006/relationships/image" Target="../media/image5000.png"/><Relationship Id="rId4" Type="http://schemas.openxmlformats.org/officeDocument/2006/relationships/image" Target="../media/image4990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0.png"/><Relationship Id="rId7" Type="http://schemas.openxmlformats.org/officeDocument/2006/relationships/image" Target="../media/image5090.png"/><Relationship Id="rId2" Type="http://schemas.openxmlformats.org/officeDocument/2006/relationships/image" Target="../media/image3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0.png"/><Relationship Id="rId5" Type="http://schemas.openxmlformats.org/officeDocument/2006/relationships/image" Target="../media/image5060.png"/><Relationship Id="rId4" Type="http://schemas.openxmlformats.org/officeDocument/2006/relationships/image" Target="../media/image5050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0.png"/><Relationship Id="rId13" Type="http://schemas.openxmlformats.org/officeDocument/2006/relationships/image" Target="../media/image5240.png"/><Relationship Id="rId3" Type="http://schemas.openxmlformats.org/officeDocument/2006/relationships/image" Target="../media/image5120.png"/><Relationship Id="rId7" Type="http://schemas.openxmlformats.org/officeDocument/2006/relationships/image" Target="../media/image5160.png"/><Relationship Id="rId12" Type="http://schemas.openxmlformats.org/officeDocument/2006/relationships/image" Target="../media/image5230.png"/><Relationship Id="rId2" Type="http://schemas.openxmlformats.org/officeDocument/2006/relationships/image" Target="../media/image5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0.png"/><Relationship Id="rId11" Type="http://schemas.openxmlformats.org/officeDocument/2006/relationships/image" Target="../media/image5200.png"/><Relationship Id="rId5" Type="http://schemas.openxmlformats.org/officeDocument/2006/relationships/image" Target="../media/image5140.png"/><Relationship Id="rId10" Type="http://schemas.openxmlformats.org/officeDocument/2006/relationships/image" Target="../media/image5190.png"/><Relationship Id="rId4" Type="http://schemas.openxmlformats.org/officeDocument/2006/relationships/image" Target="../media/image5130.png"/><Relationship Id="rId9" Type="http://schemas.openxmlformats.org/officeDocument/2006/relationships/image" Target="../media/image5180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0.png"/><Relationship Id="rId3" Type="http://schemas.openxmlformats.org/officeDocument/2006/relationships/image" Target="../media/image3190.png"/><Relationship Id="rId7" Type="http://schemas.openxmlformats.org/officeDocument/2006/relationships/image" Target="../media/image5290.png"/><Relationship Id="rId1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0.png"/><Relationship Id="rId11" Type="http://schemas.openxmlformats.org/officeDocument/2006/relationships/image" Target="../media/image5270.png"/><Relationship Id="rId5" Type="http://schemas.openxmlformats.org/officeDocument/2006/relationships/image" Target="../media/image5280.png"/><Relationship Id="rId10" Type="http://schemas.openxmlformats.org/officeDocument/2006/relationships/image" Target="../media/image5250.png"/><Relationship Id="rId4" Type="http://schemas.openxmlformats.org/officeDocument/2006/relationships/image" Target="../media/image5260.png"/><Relationship Id="rId9" Type="http://schemas.openxmlformats.org/officeDocument/2006/relationships/image" Target="../media/image5330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0.png"/><Relationship Id="rId7" Type="http://schemas.openxmlformats.org/officeDocument/2006/relationships/image" Target="../media/image5450.png"/><Relationship Id="rId2" Type="http://schemas.openxmlformats.org/officeDocument/2006/relationships/image" Target="../media/image5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0.png"/><Relationship Id="rId5" Type="http://schemas.openxmlformats.org/officeDocument/2006/relationships/image" Target="../media/image5430.png"/><Relationship Id="rId4" Type="http://schemas.openxmlformats.org/officeDocument/2006/relationships/image" Target="../media/image5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7.jpg"/><Relationship Id="rId2" Type="http://schemas.openxmlformats.org/officeDocument/2006/relationships/image" Target="../media/image467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7.jp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8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0.png"/><Relationship Id="rId7" Type="http://schemas.openxmlformats.org/officeDocument/2006/relationships/image" Target="../media/image5540.png"/><Relationship Id="rId2" Type="http://schemas.openxmlformats.org/officeDocument/2006/relationships/image" Target="../media/image5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0.png"/><Relationship Id="rId5" Type="http://schemas.openxmlformats.org/officeDocument/2006/relationships/image" Target="../media/image5520.png"/><Relationship Id="rId4" Type="http://schemas.openxmlformats.org/officeDocument/2006/relationships/image" Target="../media/image551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0.png"/><Relationship Id="rId7" Type="http://schemas.openxmlformats.org/officeDocument/2006/relationships/image" Target="../media/image5540.png"/><Relationship Id="rId2" Type="http://schemas.openxmlformats.org/officeDocument/2006/relationships/image" Target="../media/image5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30.png"/><Relationship Id="rId5" Type="http://schemas.openxmlformats.org/officeDocument/2006/relationships/image" Target="../media/image5520.png"/><Relationship Id="rId4" Type="http://schemas.openxmlformats.org/officeDocument/2006/relationships/image" Target="../media/image5511.png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9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0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60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6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1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0.png"/><Relationship Id="rId2" Type="http://schemas.openxmlformats.org/officeDocument/2006/relationships/image" Target="../media/image562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1.png"/><Relationship Id="rId13" Type="http://schemas.openxmlformats.org/officeDocument/2006/relationships/image" Target="../media/image5631.png"/><Relationship Id="rId18" Type="http://schemas.openxmlformats.org/officeDocument/2006/relationships/image" Target="../media/image5780.png"/><Relationship Id="rId3" Type="http://schemas.openxmlformats.org/officeDocument/2006/relationships/image" Target="../media/image5650.png"/><Relationship Id="rId7" Type="http://schemas.openxmlformats.org/officeDocument/2006/relationships/image" Target="../media/image5691.png"/><Relationship Id="rId12" Type="http://schemas.openxmlformats.org/officeDocument/2006/relationships/image" Target="../media/image5740.png"/><Relationship Id="rId17" Type="http://schemas.openxmlformats.org/officeDocument/2006/relationships/image" Target="../media/image5770.png"/><Relationship Id="rId2" Type="http://schemas.openxmlformats.org/officeDocument/2006/relationships/image" Target="../media/image5640.png"/><Relationship Id="rId16" Type="http://schemas.openxmlformats.org/officeDocument/2006/relationships/image" Target="../media/image5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1.png"/><Relationship Id="rId11" Type="http://schemas.openxmlformats.org/officeDocument/2006/relationships/image" Target="../media/image5730.png"/><Relationship Id="rId5" Type="http://schemas.openxmlformats.org/officeDocument/2006/relationships/image" Target="../media/image5671.png"/><Relationship Id="rId15" Type="http://schemas.openxmlformats.org/officeDocument/2006/relationships/image" Target="../media/image5712.png"/><Relationship Id="rId10" Type="http://schemas.openxmlformats.org/officeDocument/2006/relationships/image" Target="../media/image5720.png"/><Relationship Id="rId19" Type="http://schemas.openxmlformats.org/officeDocument/2006/relationships/image" Target="../media/image5790.png"/><Relationship Id="rId4" Type="http://schemas.openxmlformats.org/officeDocument/2006/relationships/image" Target="../media/image5660.png"/><Relationship Id="rId9" Type="http://schemas.openxmlformats.org/officeDocument/2006/relationships/image" Target="../media/image5612.png"/><Relationship Id="rId14" Type="http://schemas.openxmlformats.org/officeDocument/2006/relationships/image" Target="../media/image5630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0.png"/><Relationship Id="rId3" Type="http://schemas.openxmlformats.org/officeDocument/2006/relationships/image" Target="../media/image5800.png"/><Relationship Id="rId7" Type="http://schemas.openxmlformats.org/officeDocument/2006/relationships/image" Target="../media/image5840.png"/><Relationship Id="rId2" Type="http://schemas.openxmlformats.org/officeDocument/2006/relationships/image" Target="../media/image5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0.png"/><Relationship Id="rId5" Type="http://schemas.openxmlformats.org/officeDocument/2006/relationships/image" Target="../media/image5820.png"/><Relationship Id="rId4" Type="http://schemas.openxmlformats.org/officeDocument/2006/relationships/image" Target="../media/image5811.png"/><Relationship Id="rId9" Type="http://schemas.openxmlformats.org/officeDocument/2006/relationships/image" Target="../media/image5860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2.png"/><Relationship Id="rId13" Type="http://schemas.openxmlformats.org/officeDocument/2006/relationships/image" Target="../media/image5980.png"/><Relationship Id="rId18" Type="http://schemas.openxmlformats.org/officeDocument/2006/relationships/image" Target="../media/image6030.png"/><Relationship Id="rId3" Type="http://schemas.openxmlformats.org/officeDocument/2006/relationships/image" Target="../media/image5880.png"/><Relationship Id="rId7" Type="http://schemas.openxmlformats.org/officeDocument/2006/relationships/image" Target="../media/image5922.png"/><Relationship Id="rId12" Type="http://schemas.openxmlformats.org/officeDocument/2006/relationships/image" Target="../media/image5970.png"/><Relationship Id="rId17" Type="http://schemas.openxmlformats.org/officeDocument/2006/relationships/image" Target="../media/image6020.png"/><Relationship Id="rId2" Type="http://schemas.openxmlformats.org/officeDocument/2006/relationships/image" Target="../media/image5870.png"/><Relationship Id="rId16" Type="http://schemas.openxmlformats.org/officeDocument/2006/relationships/image" Target="../media/image6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1.png"/><Relationship Id="rId11" Type="http://schemas.openxmlformats.org/officeDocument/2006/relationships/image" Target="../media/image5960.png"/><Relationship Id="rId5" Type="http://schemas.openxmlformats.org/officeDocument/2006/relationships/image" Target="../media/image5900.png"/><Relationship Id="rId15" Type="http://schemas.openxmlformats.org/officeDocument/2006/relationships/image" Target="../media/image6000.png"/><Relationship Id="rId10" Type="http://schemas.openxmlformats.org/officeDocument/2006/relationships/image" Target="../media/image5950.png"/><Relationship Id="rId19" Type="http://schemas.openxmlformats.org/officeDocument/2006/relationships/image" Target="../media/image6040.png"/><Relationship Id="rId4" Type="http://schemas.openxmlformats.org/officeDocument/2006/relationships/image" Target="../media/image5890.png"/><Relationship Id="rId9" Type="http://schemas.openxmlformats.org/officeDocument/2006/relationships/image" Target="../media/image5940.png"/><Relationship Id="rId14" Type="http://schemas.openxmlformats.org/officeDocument/2006/relationships/image" Target="../media/image5990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1.png"/><Relationship Id="rId3" Type="http://schemas.openxmlformats.org/officeDocument/2006/relationships/image" Target="../media/image6060.png"/><Relationship Id="rId7" Type="http://schemas.openxmlformats.org/officeDocument/2006/relationships/image" Target="../media/image6100.png"/><Relationship Id="rId2" Type="http://schemas.openxmlformats.org/officeDocument/2006/relationships/image" Target="../media/image6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90.png"/><Relationship Id="rId5" Type="http://schemas.openxmlformats.org/officeDocument/2006/relationships/image" Target="../media/image6080.png"/><Relationship Id="rId4" Type="http://schemas.openxmlformats.org/officeDocument/2006/relationships/image" Target="../media/image6070.png"/><Relationship Id="rId9" Type="http://schemas.openxmlformats.org/officeDocument/2006/relationships/image" Target="../media/image6120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0.png"/><Relationship Id="rId13" Type="http://schemas.openxmlformats.org/officeDocument/2006/relationships/image" Target="../media/image6220.png"/><Relationship Id="rId18" Type="http://schemas.openxmlformats.org/officeDocument/2006/relationships/image" Target="../media/image6270.png"/><Relationship Id="rId3" Type="http://schemas.openxmlformats.org/officeDocument/2006/relationships/image" Target="../media/image6140.png"/><Relationship Id="rId7" Type="http://schemas.openxmlformats.org/officeDocument/2006/relationships/image" Target="../media/image5920.png"/><Relationship Id="rId12" Type="http://schemas.openxmlformats.org/officeDocument/2006/relationships/image" Target="../media/image6212.png"/><Relationship Id="rId17" Type="http://schemas.openxmlformats.org/officeDocument/2006/relationships/image" Target="../media/image6260.png"/><Relationship Id="rId2" Type="http://schemas.openxmlformats.org/officeDocument/2006/relationships/image" Target="../media/image6130.png"/><Relationship Id="rId16" Type="http://schemas.openxmlformats.org/officeDocument/2006/relationships/image" Target="../media/image6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0.png"/><Relationship Id="rId11" Type="http://schemas.openxmlformats.org/officeDocument/2006/relationships/image" Target="../media/image6200.png"/><Relationship Id="rId5" Type="http://schemas.openxmlformats.org/officeDocument/2006/relationships/image" Target="../media/image6160.png"/><Relationship Id="rId15" Type="http://schemas.openxmlformats.org/officeDocument/2006/relationships/image" Target="../media/image6240.png"/><Relationship Id="rId10" Type="http://schemas.openxmlformats.org/officeDocument/2006/relationships/image" Target="../media/image6190.png"/><Relationship Id="rId19" Type="http://schemas.openxmlformats.org/officeDocument/2006/relationships/image" Target="../media/image6280.png"/><Relationship Id="rId4" Type="http://schemas.openxmlformats.org/officeDocument/2006/relationships/image" Target="../media/image6150.png"/><Relationship Id="rId9" Type="http://schemas.openxmlformats.org/officeDocument/2006/relationships/image" Target="../media/image6180.png"/><Relationship Id="rId14" Type="http://schemas.openxmlformats.org/officeDocument/2006/relationships/image" Target="../media/image62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0.png"/><Relationship Id="rId7" Type="http://schemas.openxmlformats.org/officeDocument/2006/relationships/image" Target="../media/image6340.png"/><Relationship Id="rId2" Type="http://schemas.openxmlformats.org/officeDocument/2006/relationships/image" Target="../media/image6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30.png"/><Relationship Id="rId5" Type="http://schemas.openxmlformats.org/officeDocument/2006/relationships/image" Target="../media/image6320.png"/><Relationship Id="rId4" Type="http://schemas.openxmlformats.org/officeDocument/2006/relationships/image" Target="../media/image6313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0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60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70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13" Type="http://schemas.openxmlformats.org/officeDocument/2006/relationships/diagramData" Target="../diagrams/data22.xml"/><Relationship Id="rId18" Type="http://schemas.openxmlformats.org/officeDocument/2006/relationships/image" Target="../media/image6390.png"/><Relationship Id="rId3" Type="http://schemas.openxmlformats.org/officeDocument/2006/relationships/diagramData" Target="../diagrams/data20.xml"/><Relationship Id="rId21" Type="http://schemas.openxmlformats.org/officeDocument/2006/relationships/image" Target="../media/image6420.png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microsoft.com/office/2007/relationships/diagramDrawing" Target="../diagrams/drawing21.xml"/><Relationship Id="rId2" Type="http://schemas.openxmlformats.org/officeDocument/2006/relationships/image" Target="../media/image6380.png"/><Relationship Id="rId16" Type="http://schemas.openxmlformats.org/officeDocument/2006/relationships/diagramColors" Target="../diagrams/colors21.xml"/><Relationship Id="rId20" Type="http://schemas.openxmlformats.org/officeDocument/2006/relationships/image" Target="../media/image64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0.xml"/><Relationship Id="rId19" Type="http://schemas.openxmlformats.org/officeDocument/2006/relationships/image" Target="../media/image6400.png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Layout" Target="../diagrams/layout21.xml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6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0.png"/><Relationship Id="rId2" Type="http://schemas.openxmlformats.org/officeDocument/2006/relationships/image" Target="../media/image6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10" Type="http://schemas.openxmlformats.org/officeDocument/2006/relationships/image" Target="../media/image283.png"/><Relationship Id="rId4" Type="http://schemas.openxmlformats.org/officeDocument/2006/relationships/image" Target="../media/image20.png"/><Relationship Id="rId9" Type="http://schemas.openxmlformats.org/officeDocument/2006/relationships/image" Target="../media/image282.pn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0.png"/><Relationship Id="rId13" Type="http://schemas.openxmlformats.org/officeDocument/2006/relationships/image" Target="../media/image6570.png"/><Relationship Id="rId18" Type="http://schemas.openxmlformats.org/officeDocument/2006/relationships/image" Target="../media/image6620.png"/><Relationship Id="rId3" Type="http://schemas.openxmlformats.org/officeDocument/2006/relationships/image" Target="../media/image6470.png"/><Relationship Id="rId21" Type="http://schemas.openxmlformats.org/officeDocument/2006/relationships/image" Target="../media/image6650.png"/><Relationship Id="rId7" Type="http://schemas.openxmlformats.org/officeDocument/2006/relationships/image" Target="../media/image6511.png"/><Relationship Id="rId12" Type="http://schemas.openxmlformats.org/officeDocument/2006/relationships/image" Target="../media/image6560.png"/><Relationship Id="rId17" Type="http://schemas.openxmlformats.org/officeDocument/2006/relationships/image" Target="../media/image6612.png"/><Relationship Id="rId2" Type="http://schemas.openxmlformats.org/officeDocument/2006/relationships/image" Target="../media/image6460.png"/><Relationship Id="rId16" Type="http://schemas.openxmlformats.org/officeDocument/2006/relationships/image" Target="../media/image6600.png"/><Relationship Id="rId20" Type="http://schemas.openxmlformats.org/officeDocument/2006/relationships/image" Target="../media/image6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0.png"/><Relationship Id="rId11" Type="http://schemas.openxmlformats.org/officeDocument/2006/relationships/image" Target="../media/image6550.png"/><Relationship Id="rId5" Type="http://schemas.openxmlformats.org/officeDocument/2006/relationships/image" Target="../media/image6490.png"/><Relationship Id="rId15" Type="http://schemas.openxmlformats.org/officeDocument/2006/relationships/image" Target="../media/image6590.png"/><Relationship Id="rId23" Type="http://schemas.openxmlformats.org/officeDocument/2006/relationships/image" Target="../media/image6670.png"/><Relationship Id="rId10" Type="http://schemas.openxmlformats.org/officeDocument/2006/relationships/image" Target="../media/image6540.png"/><Relationship Id="rId19" Type="http://schemas.openxmlformats.org/officeDocument/2006/relationships/image" Target="../media/image6630.png"/><Relationship Id="rId4" Type="http://schemas.openxmlformats.org/officeDocument/2006/relationships/image" Target="../media/image6480.png"/><Relationship Id="rId9" Type="http://schemas.openxmlformats.org/officeDocument/2006/relationships/image" Target="../media/image6530.png"/><Relationship Id="rId14" Type="http://schemas.openxmlformats.org/officeDocument/2006/relationships/image" Target="../media/image6580.png"/><Relationship Id="rId22" Type="http://schemas.openxmlformats.org/officeDocument/2006/relationships/image" Target="../media/image6660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0.png"/><Relationship Id="rId7" Type="http://schemas.openxmlformats.org/officeDocument/2006/relationships/image" Target="../media/image6731.png"/><Relationship Id="rId2" Type="http://schemas.openxmlformats.org/officeDocument/2006/relationships/image" Target="../media/image6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0.png"/><Relationship Id="rId5" Type="http://schemas.openxmlformats.org/officeDocument/2006/relationships/image" Target="../media/image6713.png"/><Relationship Id="rId4" Type="http://schemas.openxmlformats.org/officeDocument/2006/relationships/image" Target="../media/image2320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0.png"/><Relationship Id="rId3" Type="http://schemas.openxmlformats.org/officeDocument/2006/relationships/image" Target="../media/image6750.png"/><Relationship Id="rId7" Type="http://schemas.openxmlformats.org/officeDocument/2006/relationships/image" Target="../media/image6790.png"/><Relationship Id="rId2" Type="http://schemas.openxmlformats.org/officeDocument/2006/relationships/image" Target="../media/image6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80.png"/><Relationship Id="rId5" Type="http://schemas.openxmlformats.org/officeDocument/2006/relationships/image" Target="../media/image6770.png"/><Relationship Id="rId4" Type="http://schemas.openxmlformats.org/officeDocument/2006/relationships/image" Target="../media/image6760.png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0.png"/><Relationship Id="rId3" Type="http://schemas.openxmlformats.org/officeDocument/2006/relationships/image" Target="../media/image6820.png"/><Relationship Id="rId7" Type="http://schemas.openxmlformats.org/officeDocument/2006/relationships/image" Target="../media/image6860.png"/><Relationship Id="rId2" Type="http://schemas.openxmlformats.org/officeDocument/2006/relationships/image" Target="../media/image68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50.png"/><Relationship Id="rId5" Type="http://schemas.openxmlformats.org/officeDocument/2006/relationships/image" Target="../media/image6840.png"/><Relationship Id="rId4" Type="http://schemas.openxmlformats.org/officeDocument/2006/relationships/image" Target="../media/image6830.png"/><Relationship Id="rId9" Type="http://schemas.openxmlformats.org/officeDocument/2006/relationships/image" Target="../media/image6880.png"/></Relationships>
</file>

<file path=ppt/slides/_rels/slide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50.png"/><Relationship Id="rId13" Type="http://schemas.openxmlformats.org/officeDocument/2006/relationships/image" Target="../media/image5340.png"/><Relationship Id="rId18" Type="http://schemas.openxmlformats.org/officeDocument/2006/relationships/image" Target="../media/image7050.png"/><Relationship Id="rId3" Type="http://schemas.openxmlformats.org/officeDocument/2006/relationships/image" Target="../media/image6900.png"/><Relationship Id="rId21" Type="http://schemas.openxmlformats.org/officeDocument/2006/relationships/image" Target="../media/image7080.png"/><Relationship Id="rId7" Type="http://schemas.openxmlformats.org/officeDocument/2006/relationships/image" Target="../media/image6940.png"/><Relationship Id="rId12" Type="http://schemas.openxmlformats.org/officeDocument/2006/relationships/image" Target="../media/image6990.png"/><Relationship Id="rId17" Type="http://schemas.openxmlformats.org/officeDocument/2006/relationships/image" Target="../media/image7040.png"/><Relationship Id="rId2" Type="http://schemas.openxmlformats.org/officeDocument/2006/relationships/image" Target="../media/image6890.png"/><Relationship Id="rId16" Type="http://schemas.openxmlformats.org/officeDocument/2006/relationships/image" Target="../media/image7030.png"/><Relationship Id="rId20" Type="http://schemas.openxmlformats.org/officeDocument/2006/relationships/image" Target="../media/image7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30.png"/><Relationship Id="rId11" Type="http://schemas.openxmlformats.org/officeDocument/2006/relationships/image" Target="../media/image2340.png"/><Relationship Id="rId5" Type="http://schemas.openxmlformats.org/officeDocument/2006/relationships/image" Target="../media/image6920.png"/><Relationship Id="rId15" Type="http://schemas.openxmlformats.org/officeDocument/2006/relationships/image" Target="../media/image5470.png"/><Relationship Id="rId23" Type="http://schemas.openxmlformats.org/officeDocument/2006/relationships/image" Target="../media/image7100.png"/><Relationship Id="rId10" Type="http://schemas.openxmlformats.org/officeDocument/2006/relationships/image" Target="../media/image6970.png"/><Relationship Id="rId19" Type="http://schemas.openxmlformats.org/officeDocument/2006/relationships/image" Target="../media/image7060.png"/><Relationship Id="rId4" Type="http://schemas.openxmlformats.org/officeDocument/2006/relationships/image" Target="../media/image6911.png"/><Relationship Id="rId9" Type="http://schemas.openxmlformats.org/officeDocument/2006/relationships/image" Target="../media/image6960.png"/><Relationship Id="rId14" Type="http://schemas.openxmlformats.org/officeDocument/2006/relationships/image" Target="../media/image7011.png"/><Relationship Id="rId22" Type="http://schemas.openxmlformats.org/officeDocument/2006/relationships/image" Target="../media/image7090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0.png"/><Relationship Id="rId7" Type="http://schemas.openxmlformats.org/officeDocument/2006/relationships/image" Target="../media/image7160.png"/><Relationship Id="rId2" Type="http://schemas.openxmlformats.org/officeDocument/2006/relationships/image" Target="../media/image7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50.png"/><Relationship Id="rId5" Type="http://schemas.openxmlformats.org/officeDocument/2006/relationships/image" Target="../media/image7140.png"/><Relationship Id="rId4" Type="http://schemas.openxmlformats.org/officeDocument/2006/relationships/image" Target="../media/image7130.png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0.png"/><Relationship Id="rId3" Type="http://schemas.openxmlformats.org/officeDocument/2006/relationships/image" Target="../media/image7180.png"/><Relationship Id="rId7" Type="http://schemas.openxmlformats.org/officeDocument/2006/relationships/image" Target="../media/image7220.png"/><Relationship Id="rId2" Type="http://schemas.openxmlformats.org/officeDocument/2006/relationships/image" Target="../media/image7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4.png"/><Relationship Id="rId5" Type="http://schemas.openxmlformats.org/officeDocument/2006/relationships/image" Target="../media/image7200.png"/><Relationship Id="rId4" Type="http://schemas.openxmlformats.org/officeDocument/2006/relationships/image" Target="../media/image7190.png"/><Relationship Id="rId9" Type="http://schemas.openxmlformats.org/officeDocument/2006/relationships/image" Target="../media/image7240.png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1.png"/><Relationship Id="rId3" Type="http://schemas.openxmlformats.org/officeDocument/2006/relationships/image" Target="../media/image7260.png"/><Relationship Id="rId7" Type="http://schemas.openxmlformats.org/officeDocument/2006/relationships/image" Target="../media/image7300.png"/><Relationship Id="rId2" Type="http://schemas.openxmlformats.org/officeDocument/2006/relationships/image" Target="../media/image7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90.png"/><Relationship Id="rId5" Type="http://schemas.openxmlformats.org/officeDocument/2006/relationships/image" Target="../media/image7280.png"/><Relationship Id="rId10" Type="http://schemas.openxmlformats.org/officeDocument/2006/relationships/image" Target="../media/image7330.png"/><Relationship Id="rId4" Type="http://schemas.openxmlformats.org/officeDocument/2006/relationships/image" Target="../media/image7270.png"/><Relationship Id="rId9" Type="http://schemas.openxmlformats.org/officeDocument/2006/relationships/image" Target="../media/image7320.png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0.png"/><Relationship Id="rId13" Type="http://schemas.openxmlformats.org/officeDocument/2006/relationships/image" Target="../media/image7450.png"/><Relationship Id="rId18" Type="http://schemas.openxmlformats.org/officeDocument/2006/relationships/image" Target="../media/image7500.png"/><Relationship Id="rId26" Type="http://schemas.openxmlformats.org/officeDocument/2006/relationships/image" Target="../media/image7580.png"/><Relationship Id="rId3" Type="http://schemas.openxmlformats.org/officeDocument/2006/relationships/image" Target="../media/image7352.png"/><Relationship Id="rId21" Type="http://schemas.openxmlformats.org/officeDocument/2006/relationships/image" Target="../media/image7530.png"/><Relationship Id="rId7" Type="http://schemas.openxmlformats.org/officeDocument/2006/relationships/image" Target="../media/image7390.png"/><Relationship Id="rId12" Type="http://schemas.openxmlformats.org/officeDocument/2006/relationships/image" Target="../media/image7440.png"/><Relationship Id="rId17" Type="http://schemas.openxmlformats.org/officeDocument/2006/relationships/image" Target="../media/image7490.png"/><Relationship Id="rId25" Type="http://schemas.openxmlformats.org/officeDocument/2006/relationships/image" Target="../media/image7570.png"/><Relationship Id="rId2" Type="http://schemas.openxmlformats.org/officeDocument/2006/relationships/image" Target="../media/image7340.png"/><Relationship Id="rId16" Type="http://schemas.openxmlformats.org/officeDocument/2006/relationships/image" Target="../media/image7480.png"/><Relationship Id="rId20" Type="http://schemas.openxmlformats.org/officeDocument/2006/relationships/image" Target="../media/image7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80.png"/><Relationship Id="rId11" Type="http://schemas.openxmlformats.org/officeDocument/2006/relationships/image" Target="../media/image7430.png"/><Relationship Id="rId24" Type="http://schemas.openxmlformats.org/officeDocument/2006/relationships/image" Target="../media/image7560.png"/><Relationship Id="rId5" Type="http://schemas.openxmlformats.org/officeDocument/2006/relationships/image" Target="../media/image7370.png"/><Relationship Id="rId15" Type="http://schemas.openxmlformats.org/officeDocument/2006/relationships/image" Target="../media/image7470.png"/><Relationship Id="rId23" Type="http://schemas.openxmlformats.org/officeDocument/2006/relationships/image" Target="../media/image7550.png"/><Relationship Id="rId19" Type="http://schemas.openxmlformats.org/officeDocument/2006/relationships/image" Target="../media/image7512.png"/><Relationship Id="rId4" Type="http://schemas.openxmlformats.org/officeDocument/2006/relationships/image" Target="../media/image7360.png"/><Relationship Id="rId9" Type="http://schemas.openxmlformats.org/officeDocument/2006/relationships/image" Target="../media/image7412.png"/><Relationship Id="rId14" Type="http://schemas.openxmlformats.org/officeDocument/2006/relationships/image" Target="../media/image7460.png"/><Relationship Id="rId22" Type="http://schemas.openxmlformats.org/officeDocument/2006/relationships/image" Target="../media/image7540.png"/></Relationships>
</file>

<file path=ppt/slides/_rels/slide2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50.png"/><Relationship Id="rId3" Type="http://schemas.openxmlformats.org/officeDocument/2006/relationships/image" Target="../media/image7600.png"/><Relationship Id="rId7" Type="http://schemas.openxmlformats.org/officeDocument/2006/relationships/image" Target="../media/image7640.png"/><Relationship Id="rId2" Type="http://schemas.openxmlformats.org/officeDocument/2006/relationships/image" Target="../media/image7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31.png"/><Relationship Id="rId5" Type="http://schemas.openxmlformats.org/officeDocument/2006/relationships/image" Target="../media/image7620.png"/><Relationship Id="rId4" Type="http://schemas.openxmlformats.org/officeDocument/2006/relationships/image" Target="../media/image7612.png"/><Relationship Id="rId9" Type="http://schemas.openxmlformats.org/officeDocument/2006/relationships/image" Target="../media/image76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0.png"/><Relationship Id="rId2" Type="http://schemas.openxmlformats.org/officeDocument/2006/relationships/image" Target="../media/image439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0.png"/><Relationship Id="rId13" Type="http://schemas.openxmlformats.org/officeDocument/2006/relationships/image" Target="../media/image7670.png"/><Relationship Id="rId3" Type="http://schemas.openxmlformats.org/officeDocument/2006/relationships/image" Target="../media/image5020.png"/><Relationship Id="rId7" Type="http://schemas.openxmlformats.org/officeDocument/2006/relationships/image" Target="../media/image5600.png"/><Relationship Id="rId12" Type="http://schemas.openxmlformats.org/officeDocument/2006/relationships/image" Target="../media/image7420.png"/><Relationship Id="rId2" Type="http://schemas.openxmlformats.org/officeDocument/2006/relationships/image" Target="../media/image4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1.png"/><Relationship Id="rId11" Type="http://schemas.openxmlformats.org/officeDocument/2006/relationships/image" Target="../media/image7020.png"/><Relationship Id="rId5" Type="http://schemas.openxmlformats.org/officeDocument/2006/relationships/image" Target="../media/image5220.png"/><Relationship Id="rId10" Type="http://schemas.openxmlformats.org/officeDocument/2006/relationships/image" Target="../media/image6980.png"/><Relationship Id="rId4" Type="http://schemas.openxmlformats.org/officeDocument/2006/relationships/image" Target="../media/image5100.png"/><Relationship Id="rId9" Type="http://schemas.openxmlformats.org/officeDocument/2006/relationships/image" Target="../media/image6722.png"/><Relationship Id="rId14" Type="http://schemas.openxmlformats.org/officeDocument/2006/relationships/image" Target="../media/image7680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0.png"/><Relationship Id="rId2" Type="http://schemas.openxmlformats.org/officeDocument/2006/relationships/image" Target="../media/image7690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60.png"/><Relationship Id="rId13" Type="http://schemas.openxmlformats.org/officeDocument/2006/relationships/image" Target="../media/image7813.png"/><Relationship Id="rId3" Type="http://schemas.openxmlformats.org/officeDocument/2006/relationships/image" Target="../media/image7711.png"/><Relationship Id="rId7" Type="http://schemas.openxmlformats.org/officeDocument/2006/relationships/image" Target="../media/image7750.png"/><Relationship Id="rId12" Type="http://schemas.openxmlformats.org/officeDocument/2006/relationships/image" Target="../media/image7800.png"/><Relationship Id="rId17" Type="http://schemas.openxmlformats.org/officeDocument/2006/relationships/image" Target="../media/image7850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7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42.png"/><Relationship Id="rId11" Type="http://schemas.openxmlformats.org/officeDocument/2006/relationships/image" Target="../media/image7790.png"/><Relationship Id="rId5" Type="http://schemas.openxmlformats.org/officeDocument/2006/relationships/image" Target="../media/image7730.png"/><Relationship Id="rId15" Type="http://schemas.openxmlformats.org/officeDocument/2006/relationships/image" Target="../media/image7830.png"/><Relationship Id="rId10" Type="http://schemas.openxmlformats.org/officeDocument/2006/relationships/image" Target="../media/image7782.png"/><Relationship Id="rId4" Type="http://schemas.openxmlformats.org/officeDocument/2006/relationships/image" Target="../media/image7720.png"/><Relationship Id="rId9" Type="http://schemas.openxmlformats.org/officeDocument/2006/relationships/image" Target="../media/image7770.png"/><Relationship Id="rId14" Type="http://schemas.openxmlformats.org/officeDocument/2006/relationships/image" Target="../media/image7820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0.png"/><Relationship Id="rId3" Type="http://schemas.openxmlformats.org/officeDocument/2006/relationships/image" Target="../media/image7870.png"/><Relationship Id="rId7" Type="http://schemas.openxmlformats.org/officeDocument/2006/relationships/image" Target="../media/image7911.png"/><Relationship Id="rId2" Type="http://schemas.openxmlformats.org/officeDocument/2006/relationships/image" Target="../media/image7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0.png"/><Relationship Id="rId5" Type="http://schemas.openxmlformats.org/officeDocument/2006/relationships/image" Target="../media/image7890.png"/><Relationship Id="rId4" Type="http://schemas.openxmlformats.org/officeDocument/2006/relationships/image" Target="../media/image7880.png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91.png"/><Relationship Id="rId13" Type="http://schemas.openxmlformats.org/officeDocument/2006/relationships/image" Target="../media/image8040.png"/><Relationship Id="rId3" Type="http://schemas.openxmlformats.org/officeDocument/2006/relationships/image" Target="../media/image7940.png"/><Relationship Id="rId7" Type="http://schemas.openxmlformats.org/officeDocument/2006/relationships/image" Target="../media/image7981.png"/><Relationship Id="rId12" Type="http://schemas.openxmlformats.org/officeDocument/2006/relationships/image" Target="../media/image8030.png"/><Relationship Id="rId2" Type="http://schemas.openxmlformats.org/officeDocument/2006/relationships/image" Target="../media/image7930.png"/><Relationship Id="rId16" Type="http://schemas.openxmlformats.org/officeDocument/2006/relationships/image" Target="../media/image8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70.png"/><Relationship Id="rId11" Type="http://schemas.openxmlformats.org/officeDocument/2006/relationships/image" Target="../media/image8020.png"/><Relationship Id="rId5" Type="http://schemas.openxmlformats.org/officeDocument/2006/relationships/image" Target="../media/image7960.png"/><Relationship Id="rId15" Type="http://schemas.openxmlformats.org/officeDocument/2006/relationships/image" Target="../media/image8060.png"/><Relationship Id="rId10" Type="http://schemas.openxmlformats.org/officeDocument/2006/relationships/image" Target="../media/image8011.png"/><Relationship Id="rId4" Type="http://schemas.openxmlformats.org/officeDocument/2006/relationships/image" Target="../media/image7950.png"/><Relationship Id="rId9" Type="http://schemas.openxmlformats.org/officeDocument/2006/relationships/image" Target="../media/image8000.png"/><Relationship Id="rId14" Type="http://schemas.openxmlformats.org/officeDocument/2006/relationships/image" Target="../media/image8050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1.png"/><Relationship Id="rId2" Type="http://schemas.openxmlformats.org/officeDocument/2006/relationships/image" Target="../media/image8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0.png"/><Relationship Id="rId5" Type="http://schemas.openxmlformats.org/officeDocument/2006/relationships/image" Target="../media/image8113.png"/><Relationship Id="rId4" Type="http://schemas.openxmlformats.org/officeDocument/2006/relationships/image" Target="../media/image8101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0.png"/><Relationship Id="rId7" Type="http://schemas.openxmlformats.org/officeDocument/2006/relationships/image" Target="../media/image8180.png"/><Relationship Id="rId2" Type="http://schemas.openxmlformats.org/officeDocument/2006/relationships/image" Target="../media/image8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71.png"/><Relationship Id="rId5" Type="http://schemas.openxmlformats.org/officeDocument/2006/relationships/image" Target="../media/image8161.png"/><Relationship Id="rId4" Type="http://schemas.openxmlformats.org/officeDocument/2006/relationships/image" Target="../media/image81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40.png"/><Relationship Id="rId13" Type="http://schemas.openxmlformats.org/officeDocument/2006/relationships/image" Target="../media/image8292.png"/><Relationship Id="rId18" Type="http://schemas.openxmlformats.org/officeDocument/2006/relationships/image" Target="../media/image8342.png"/><Relationship Id="rId26" Type="http://schemas.openxmlformats.org/officeDocument/2006/relationships/image" Target="../media/image8422.png"/><Relationship Id="rId3" Type="http://schemas.openxmlformats.org/officeDocument/2006/relationships/image" Target="../media/image8190.png"/><Relationship Id="rId21" Type="http://schemas.openxmlformats.org/officeDocument/2006/relationships/image" Target="../media/image8373.png"/><Relationship Id="rId7" Type="http://schemas.openxmlformats.org/officeDocument/2006/relationships/image" Target="../media/image8230.png"/><Relationship Id="rId12" Type="http://schemas.openxmlformats.org/officeDocument/2006/relationships/image" Target="../media/image8282.png"/><Relationship Id="rId17" Type="http://schemas.openxmlformats.org/officeDocument/2006/relationships/image" Target="../media/image8332.png"/><Relationship Id="rId25" Type="http://schemas.openxmlformats.org/officeDocument/2006/relationships/image" Target="../media/image8414.png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8322.png"/><Relationship Id="rId20" Type="http://schemas.openxmlformats.org/officeDocument/2006/relationships/image" Target="../media/image8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20.png"/><Relationship Id="rId11" Type="http://schemas.openxmlformats.org/officeDocument/2006/relationships/image" Target="../media/image8272.png"/><Relationship Id="rId24" Type="http://schemas.openxmlformats.org/officeDocument/2006/relationships/image" Target="../media/image8400.png"/><Relationship Id="rId5" Type="http://schemas.openxmlformats.org/officeDocument/2006/relationships/image" Target="../media/image8211.png"/><Relationship Id="rId15" Type="http://schemas.openxmlformats.org/officeDocument/2006/relationships/image" Target="../media/image8313.png"/><Relationship Id="rId23" Type="http://schemas.openxmlformats.org/officeDocument/2006/relationships/image" Target="../media/image8392.png"/><Relationship Id="rId10" Type="http://schemas.openxmlformats.org/officeDocument/2006/relationships/image" Target="../media/image8260.png"/><Relationship Id="rId19" Type="http://schemas.openxmlformats.org/officeDocument/2006/relationships/image" Target="../media/image8352.png"/><Relationship Id="rId4" Type="http://schemas.openxmlformats.org/officeDocument/2006/relationships/image" Target="../media/image8200.png"/><Relationship Id="rId9" Type="http://schemas.openxmlformats.org/officeDocument/2006/relationships/image" Target="../media/image8250.png"/><Relationship Id="rId14" Type="http://schemas.openxmlformats.org/officeDocument/2006/relationships/image" Target="../media/image8302.png"/><Relationship Id="rId22" Type="http://schemas.openxmlformats.org/officeDocument/2006/relationships/image" Target="../media/image8383.png"/><Relationship Id="rId27" Type="http://schemas.openxmlformats.org/officeDocument/2006/relationships/image" Target="../media/image8432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26" Type="http://schemas.openxmlformats.org/officeDocument/2006/relationships/image" Target="../media/image1813.png"/><Relationship Id="rId3" Type="http://schemas.openxmlformats.org/officeDocument/2006/relationships/image" Target="../media/image313.png"/><Relationship Id="rId21" Type="http://schemas.openxmlformats.org/officeDocument/2006/relationships/image" Target="../media/image331.png"/><Relationship Id="rId34" Type="http://schemas.openxmlformats.org/officeDocument/2006/relationships/image" Target="../media/image344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5" Type="http://schemas.openxmlformats.org/officeDocument/2006/relationships/image" Target="../media/image335.png"/><Relationship Id="rId33" Type="http://schemas.openxmlformats.org/officeDocument/2006/relationships/image" Target="../media/image3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29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24" Type="http://schemas.openxmlformats.org/officeDocument/2006/relationships/image" Target="../media/image334.png"/><Relationship Id="rId32" Type="http://schemas.openxmlformats.org/officeDocument/2006/relationships/image" Target="../media/image342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23" Type="http://schemas.openxmlformats.org/officeDocument/2006/relationships/image" Target="../media/image333.png"/><Relationship Id="rId28" Type="http://schemas.openxmlformats.org/officeDocument/2006/relationships/image" Target="../media/image338.png"/><Relationship Id="rId36" Type="http://schemas.openxmlformats.org/officeDocument/2006/relationships/image" Target="../media/image346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31" Type="http://schemas.openxmlformats.org/officeDocument/2006/relationships/image" Target="../media/image21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332.png"/><Relationship Id="rId27" Type="http://schemas.openxmlformats.org/officeDocument/2006/relationships/image" Target="../media/image1913.png"/><Relationship Id="rId30" Type="http://schemas.openxmlformats.org/officeDocument/2006/relationships/image" Target="../media/image2014.png"/><Relationship Id="rId35" Type="http://schemas.openxmlformats.org/officeDocument/2006/relationships/image" Target="../media/image345.png"/><Relationship Id="rId8" Type="http://schemas.openxmlformats.org/officeDocument/2006/relationships/image" Target="../media/image3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9.png"/><Relationship Id="rId18" Type="http://schemas.openxmlformats.org/officeDocument/2006/relationships/image" Target="../media/image374.png"/><Relationship Id="rId26" Type="http://schemas.openxmlformats.org/officeDocument/2006/relationships/image" Target="../media/image382.png"/><Relationship Id="rId21" Type="http://schemas.openxmlformats.org/officeDocument/2006/relationships/image" Target="../media/image377.png"/><Relationship Id="rId34" Type="http://schemas.openxmlformats.org/officeDocument/2006/relationships/image" Target="../media/image390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17" Type="http://schemas.openxmlformats.org/officeDocument/2006/relationships/image" Target="../media/image373.png"/><Relationship Id="rId25" Type="http://schemas.openxmlformats.org/officeDocument/2006/relationships/image" Target="../media/image381.png"/><Relationship Id="rId33" Type="http://schemas.openxmlformats.org/officeDocument/2006/relationships/image" Target="../media/image38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72.png"/><Relationship Id="rId20" Type="http://schemas.openxmlformats.org/officeDocument/2006/relationships/image" Target="../media/image376.png"/><Relationship Id="rId29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24" Type="http://schemas.openxmlformats.org/officeDocument/2006/relationships/image" Target="../media/image380.png"/><Relationship Id="rId32" Type="http://schemas.openxmlformats.org/officeDocument/2006/relationships/image" Target="../media/image388.png"/><Relationship Id="rId37" Type="http://schemas.openxmlformats.org/officeDocument/2006/relationships/image" Target="../media/image393.png"/><Relationship Id="rId5" Type="http://schemas.openxmlformats.org/officeDocument/2006/relationships/image" Target="../media/image361.png"/><Relationship Id="rId15" Type="http://schemas.openxmlformats.org/officeDocument/2006/relationships/image" Target="../media/image371.png"/><Relationship Id="rId23" Type="http://schemas.openxmlformats.org/officeDocument/2006/relationships/image" Target="../media/image379.png"/><Relationship Id="rId28" Type="http://schemas.openxmlformats.org/officeDocument/2006/relationships/image" Target="../media/image384.png"/><Relationship Id="rId36" Type="http://schemas.openxmlformats.org/officeDocument/2006/relationships/image" Target="../media/image392.png"/><Relationship Id="rId10" Type="http://schemas.openxmlformats.org/officeDocument/2006/relationships/image" Target="../media/image366.png"/><Relationship Id="rId19" Type="http://schemas.openxmlformats.org/officeDocument/2006/relationships/image" Target="../media/image375.png"/><Relationship Id="rId31" Type="http://schemas.openxmlformats.org/officeDocument/2006/relationships/image" Target="../media/image387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Relationship Id="rId22" Type="http://schemas.openxmlformats.org/officeDocument/2006/relationships/image" Target="../media/image378.png"/><Relationship Id="rId27" Type="http://schemas.openxmlformats.org/officeDocument/2006/relationships/image" Target="../media/image383.png"/><Relationship Id="rId30" Type="http://schemas.openxmlformats.org/officeDocument/2006/relationships/image" Target="../media/image386.png"/><Relationship Id="rId35" Type="http://schemas.openxmlformats.org/officeDocument/2006/relationships/image" Target="../media/image391.png"/><Relationship Id="rId8" Type="http://schemas.openxmlformats.org/officeDocument/2006/relationships/image" Target="../media/image364.png"/><Relationship Id="rId3" Type="http://schemas.openxmlformats.org/officeDocument/2006/relationships/image" Target="../media/image3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5" Type="http://schemas.openxmlformats.org/officeDocument/2006/relationships/image" Target="../media/image396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19" Type="http://schemas.openxmlformats.org/officeDocument/2006/relationships/image" Target="../media/image410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Relationship Id="rId14" Type="http://schemas.openxmlformats.org/officeDocument/2006/relationships/image" Target="../media/image405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26" Type="http://schemas.openxmlformats.org/officeDocument/2006/relationships/image" Target="../media/image434.png"/><Relationship Id="rId21" Type="http://schemas.openxmlformats.org/officeDocument/2006/relationships/image" Target="../media/image429.png"/><Relationship Id="rId34" Type="http://schemas.openxmlformats.org/officeDocument/2006/relationships/image" Target="../media/image442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5" Type="http://schemas.openxmlformats.org/officeDocument/2006/relationships/image" Target="../media/image433.png"/><Relationship Id="rId33" Type="http://schemas.openxmlformats.org/officeDocument/2006/relationships/image" Target="../media/image441.png"/><Relationship Id="rId38" Type="http://schemas.openxmlformats.org/officeDocument/2006/relationships/image" Target="../media/image44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29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24" Type="http://schemas.openxmlformats.org/officeDocument/2006/relationships/image" Target="../media/image432.png"/><Relationship Id="rId32" Type="http://schemas.openxmlformats.org/officeDocument/2006/relationships/image" Target="../media/image440.png"/><Relationship Id="rId37" Type="http://schemas.openxmlformats.org/officeDocument/2006/relationships/image" Target="../media/image445.png"/><Relationship Id="rId5" Type="http://schemas.openxmlformats.org/officeDocument/2006/relationships/image" Target="../media/image413.png"/><Relationship Id="rId15" Type="http://schemas.openxmlformats.org/officeDocument/2006/relationships/image" Target="../media/image423.png"/><Relationship Id="rId23" Type="http://schemas.openxmlformats.org/officeDocument/2006/relationships/image" Target="../media/image431.png"/><Relationship Id="rId28" Type="http://schemas.openxmlformats.org/officeDocument/2006/relationships/image" Target="../media/image436.png"/><Relationship Id="rId36" Type="http://schemas.openxmlformats.org/officeDocument/2006/relationships/image" Target="../media/image444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31" Type="http://schemas.openxmlformats.org/officeDocument/2006/relationships/image" Target="../media/image439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Relationship Id="rId22" Type="http://schemas.openxmlformats.org/officeDocument/2006/relationships/image" Target="../media/image430.png"/><Relationship Id="rId27" Type="http://schemas.openxmlformats.org/officeDocument/2006/relationships/image" Target="../media/image22.png"/><Relationship Id="rId30" Type="http://schemas.openxmlformats.org/officeDocument/2006/relationships/image" Target="../media/image438.png"/><Relationship Id="rId35" Type="http://schemas.openxmlformats.org/officeDocument/2006/relationships/image" Target="../media/image443.png"/><Relationship Id="rId8" Type="http://schemas.openxmlformats.org/officeDocument/2006/relationships/image" Target="../media/image416.png"/><Relationship Id="rId3" Type="http://schemas.openxmlformats.org/officeDocument/2006/relationships/image" Target="../media/image4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13" Type="http://schemas.openxmlformats.org/officeDocument/2006/relationships/image" Target="../media/image457.png"/><Relationship Id="rId18" Type="http://schemas.openxmlformats.org/officeDocument/2006/relationships/image" Target="../media/image462.png"/><Relationship Id="rId26" Type="http://schemas.openxmlformats.org/officeDocument/2006/relationships/image" Target="../media/image470.png"/><Relationship Id="rId3" Type="http://schemas.openxmlformats.org/officeDocument/2006/relationships/image" Target="../media/image447.png"/><Relationship Id="rId21" Type="http://schemas.openxmlformats.org/officeDocument/2006/relationships/image" Target="../media/image465.png"/><Relationship Id="rId7" Type="http://schemas.openxmlformats.org/officeDocument/2006/relationships/image" Target="../media/image451.png"/><Relationship Id="rId12" Type="http://schemas.openxmlformats.org/officeDocument/2006/relationships/image" Target="../media/image456.png"/><Relationship Id="rId17" Type="http://schemas.openxmlformats.org/officeDocument/2006/relationships/image" Target="../media/image461.png"/><Relationship Id="rId25" Type="http://schemas.openxmlformats.org/officeDocument/2006/relationships/image" Target="../media/image46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0.png"/><Relationship Id="rId20" Type="http://schemas.openxmlformats.org/officeDocument/2006/relationships/image" Target="../media/image464.png"/><Relationship Id="rId29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24" Type="http://schemas.openxmlformats.org/officeDocument/2006/relationships/image" Target="../media/image468.png"/><Relationship Id="rId32" Type="http://schemas.openxmlformats.org/officeDocument/2006/relationships/image" Target="../media/image476.png"/><Relationship Id="rId5" Type="http://schemas.openxmlformats.org/officeDocument/2006/relationships/image" Target="../media/image449.png"/><Relationship Id="rId15" Type="http://schemas.openxmlformats.org/officeDocument/2006/relationships/image" Target="../media/image459.png"/><Relationship Id="rId23" Type="http://schemas.openxmlformats.org/officeDocument/2006/relationships/image" Target="../media/image467.png"/><Relationship Id="rId28" Type="http://schemas.openxmlformats.org/officeDocument/2006/relationships/image" Target="../media/image472.png"/><Relationship Id="rId10" Type="http://schemas.openxmlformats.org/officeDocument/2006/relationships/image" Target="../media/image454.png"/><Relationship Id="rId19" Type="http://schemas.openxmlformats.org/officeDocument/2006/relationships/image" Target="../media/image463.png"/><Relationship Id="rId31" Type="http://schemas.openxmlformats.org/officeDocument/2006/relationships/image" Target="../media/image475.png"/><Relationship Id="rId4" Type="http://schemas.openxmlformats.org/officeDocument/2006/relationships/image" Target="../media/image448.png"/><Relationship Id="rId9" Type="http://schemas.openxmlformats.org/officeDocument/2006/relationships/image" Target="../media/image453.png"/><Relationship Id="rId14" Type="http://schemas.openxmlformats.org/officeDocument/2006/relationships/image" Target="../media/image458.png"/><Relationship Id="rId22" Type="http://schemas.openxmlformats.org/officeDocument/2006/relationships/image" Target="../media/image466.png"/><Relationship Id="rId27" Type="http://schemas.openxmlformats.org/officeDocument/2006/relationships/image" Target="../media/image471.png"/><Relationship Id="rId30" Type="http://schemas.openxmlformats.org/officeDocument/2006/relationships/image" Target="../media/image4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481.png"/><Relationship Id="rId7" Type="http://schemas.openxmlformats.org/officeDocument/2006/relationships/image" Target="../media/image48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498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11" Type="http://schemas.openxmlformats.org/officeDocument/2006/relationships/image" Target="../media/image506.png"/><Relationship Id="rId5" Type="http://schemas.openxmlformats.org/officeDocument/2006/relationships/image" Target="../media/image5001.png"/><Relationship Id="rId10" Type="http://schemas.openxmlformats.org/officeDocument/2006/relationships/image" Target="../media/image505.png"/><Relationship Id="rId4" Type="http://schemas.openxmlformats.org/officeDocument/2006/relationships/image" Target="../media/image4991.png"/><Relationship Id="rId9" Type="http://schemas.openxmlformats.org/officeDocument/2006/relationships/image" Target="../media/image5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522.png"/><Relationship Id="rId18" Type="http://schemas.openxmlformats.org/officeDocument/2006/relationships/image" Target="../media/image527.png"/><Relationship Id="rId3" Type="http://schemas.openxmlformats.org/officeDocument/2006/relationships/image" Target="../media/image512.png"/><Relationship Id="rId21" Type="http://schemas.openxmlformats.org/officeDocument/2006/relationships/image" Target="../media/image530.png"/><Relationship Id="rId7" Type="http://schemas.openxmlformats.org/officeDocument/2006/relationships/image" Target="../media/image516.png"/><Relationship Id="rId12" Type="http://schemas.openxmlformats.org/officeDocument/2006/relationships/image" Target="../media/image521.png"/><Relationship Id="rId17" Type="http://schemas.openxmlformats.org/officeDocument/2006/relationships/image" Target="../media/image52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25.png"/><Relationship Id="rId20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11" Type="http://schemas.openxmlformats.org/officeDocument/2006/relationships/image" Target="../media/image520.png"/><Relationship Id="rId5" Type="http://schemas.openxmlformats.org/officeDocument/2006/relationships/image" Target="../media/image514.png"/><Relationship Id="rId15" Type="http://schemas.openxmlformats.org/officeDocument/2006/relationships/image" Target="../media/image524.png"/><Relationship Id="rId23" Type="http://schemas.openxmlformats.org/officeDocument/2006/relationships/image" Target="../media/image532.png"/><Relationship Id="rId10" Type="http://schemas.openxmlformats.org/officeDocument/2006/relationships/image" Target="../media/image519.png"/><Relationship Id="rId19" Type="http://schemas.openxmlformats.org/officeDocument/2006/relationships/image" Target="../media/image528.png"/><Relationship Id="rId4" Type="http://schemas.openxmlformats.org/officeDocument/2006/relationships/image" Target="../media/image513.png"/><Relationship Id="rId9" Type="http://schemas.openxmlformats.org/officeDocument/2006/relationships/image" Target="../media/image518.png"/><Relationship Id="rId14" Type="http://schemas.openxmlformats.org/officeDocument/2006/relationships/image" Target="../media/image523.png"/><Relationship Id="rId22" Type="http://schemas.openxmlformats.org/officeDocument/2006/relationships/image" Target="../media/image531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9" Type="http://schemas.openxmlformats.org/officeDocument/2006/relationships/image" Target="../media/image278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41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123.png"/><Relationship Id="rId37" Type="http://schemas.openxmlformats.org/officeDocument/2006/relationships/image" Target="../media/image124.png"/><Relationship Id="rId40" Type="http://schemas.openxmlformats.org/officeDocument/2006/relationships/image" Target="../media/image336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36" Type="http://schemas.openxmlformats.org/officeDocument/2006/relationships/image" Target="../media/image566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44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33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Relationship Id="rId3" Type="http://schemas.openxmlformats.org/officeDocument/2006/relationships/image" Target="../media/image533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24.png"/><Relationship Id="rId33" Type="http://schemas.openxmlformats.org/officeDocument/2006/relationships/image" Target="../media/image563.png"/><Relationship Id="rId38" Type="http://schemas.openxmlformats.org/officeDocument/2006/relationships/image" Target="../media/image2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2.png"/><Relationship Id="rId3" Type="http://schemas.openxmlformats.org/officeDocument/2006/relationships/image" Target="../media/image572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10" Type="http://schemas.openxmlformats.org/officeDocument/2006/relationships/image" Target="../media/image579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7.png"/><Relationship Id="rId18" Type="http://schemas.openxmlformats.org/officeDocument/2006/relationships/image" Target="../media/image602.png"/><Relationship Id="rId26" Type="http://schemas.openxmlformats.org/officeDocument/2006/relationships/image" Target="../media/image610.png"/><Relationship Id="rId3" Type="http://schemas.openxmlformats.org/officeDocument/2006/relationships/image" Target="../media/image587.png"/><Relationship Id="rId21" Type="http://schemas.openxmlformats.org/officeDocument/2006/relationships/image" Target="../media/image605.png"/><Relationship Id="rId34" Type="http://schemas.openxmlformats.org/officeDocument/2006/relationships/image" Target="../media/image618.png"/><Relationship Id="rId7" Type="http://schemas.openxmlformats.org/officeDocument/2006/relationships/image" Target="../media/image591.png"/><Relationship Id="rId12" Type="http://schemas.openxmlformats.org/officeDocument/2006/relationships/image" Target="../media/image596.png"/><Relationship Id="rId17" Type="http://schemas.openxmlformats.org/officeDocument/2006/relationships/image" Target="../media/image601.png"/><Relationship Id="rId25" Type="http://schemas.openxmlformats.org/officeDocument/2006/relationships/image" Target="../media/image609.png"/><Relationship Id="rId33" Type="http://schemas.openxmlformats.org/officeDocument/2006/relationships/image" Target="../media/image61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00.png"/><Relationship Id="rId20" Type="http://schemas.openxmlformats.org/officeDocument/2006/relationships/image" Target="../media/image604.png"/><Relationship Id="rId29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595.png"/><Relationship Id="rId24" Type="http://schemas.openxmlformats.org/officeDocument/2006/relationships/image" Target="../media/image608.png"/><Relationship Id="rId32" Type="http://schemas.openxmlformats.org/officeDocument/2006/relationships/image" Target="../media/image616.png"/><Relationship Id="rId5" Type="http://schemas.openxmlformats.org/officeDocument/2006/relationships/image" Target="../media/image589.png"/><Relationship Id="rId15" Type="http://schemas.openxmlformats.org/officeDocument/2006/relationships/image" Target="../media/image599.png"/><Relationship Id="rId23" Type="http://schemas.openxmlformats.org/officeDocument/2006/relationships/image" Target="../media/image607.png"/><Relationship Id="rId28" Type="http://schemas.openxmlformats.org/officeDocument/2006/relationships/image" Target="../media/image612.png"/><Relationship Id="rId36" Type="http://schemas.openxmlformats.org/officeDocument/2006/relationships/image" Target="../media/image2312.png"/><Relationship Id="rId10" Type="http://schemas.openxmlformats.org/officeDocument/2006/relationships/image" Target="../media/image594.png"/><Relationship Id="rId19" Type="http://schemas.openxmlformats.org/officeDocument/2006/relationships/image" Target="../media/image603.png"/><Relationship Id="rId31" Type="http://schemas.openxmlformats.org/officeDocument/2006/relationships/image" Target="../media/image615.png"/><Relationship Id="rId4" Type="http://schemas.openxmlformats.org/officeDocument/2006/relationships/image" Target="../media/image588.png"/><Relationship Id="rId9" Type="http://schemas.openxmlformats.org/officeDocument/2006/relationships/image" Target="../media/image593.png"/><Relationship Id="rId14" Type="http://schemas.openxmlformats.org/officeDocument/2006/relationships/image" Target="../media/image598.png"/><Relationship Id="rId22" Type="http://schemas.openxmlformats.org/officeDocument/2006/relationships/image" Target="../media/image2213.png"/><Relationship Id="rId27" Type="http://schemas.openxmlformats.org/officeDocument/2006/relationships/image" Target="../media/image611.png"/><Relationship Id="rId30" Type="http://schemas.openxmlformats.org/officeDocument/2006/relationships/image" Target="../media/image614.png"/><Relationship Id="rId35" Type="http://schemas.openxmlformats.org/officeDocument/2006/relationships/image" Target="../media/image619.png"/><Relationship Id="rId8" Type="http://schemas.openxmlformats.org/officeDocument/2006/relationships/image" Target="../media/image5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1.png"/><Relationship Id="rId13" Type="http://schemas.openxmlformats.org/officeDocument/2006/relationships/image" Target="../media/image5821.png"/><Relationship Id="rId18" Type="http://schemas.openxmlformats.org/officeDocument/2006/relationships/image" Target="../media/image5871.png"/><Relationship Id="rId26" Type="http://schemas.openxmlformats.org/officeDocument/2006/relationships/image" Target="../media/image5951.png"/><Relationship Id="rId3" Type="http://schemas.openxmlformats.org/officeDocument/2006/relationships/image" Target="../media/image5721.png"/><Relationship Id="rId21" Type="http://schemas.openxmlformats.org/officeDocument/2006/relationships/image" Target="../media/image5901.png"/><Relationship Id="rId7" Type="http://schemas.openxmlformats.org/officeDocument/2006/relationships/image" Target="../media/image5761.png"/><Relationship Id="rId12" Type="http://schemas.openxmlformats.org/officeDocument/2006/relationships/image" Target="../media/image5812.png"/><Relationship Id="rId17" Type="http://schemas.openxmlformats.org/officeDocument/2006/relationships/image" Target="../media/image5861.png"/><Relationship Id="rId25" Type="http://schemas.openxmlformats.org/officeDocument/2006/relationships/image" Target="../media/image594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851.png"/><Relationship Id="rId20" Type="http://schemas.openxmlformats.org/officeDocument/2006/relationships/image" Target="../media/image5891.png"/><Relationship Id="rId29" Type="http://schemas.openxmlformats.org/officeDocument/2006/relationships/image" Target="../media/image5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1.png"/><Relationship Id="rId11" Type="http://schemas.openxmlformats.org/officeDocument/2006/relationships/image" Target="../media/image5801.png"/><Relationship Id="rId24" Type="http://schemas.openxmlformats.org/officeDocument/2006/relationships/image" Target="../media/image5931.png"/><Relationship Id="rId32" Type="http://schemas.openxmlformats.org/officeDocument/2006/relationships/image" Target="../media/image6012.png"/><Relationship Id="rId5" Type="http://schemas.openxmlformats.org/officeDocument/2006/relationships/image" Target="../media/image5741.png"/><Relationship Id="rId15" Type="http://schemas.openxmlformats.org/officeDocument/2006/relationships/image" Target="../media/image5841.png"/><Relationship Id="rId23" Type="http://schemas.openxmlformats.org/officeDocument/2006/relationships/image" Target="../media/image5921.png"/><Relationship Id="rId28" Type="http://schemas.openxmlformats.org/officeDocument/2006/relationships/image" Target="../media/image5971.png"/><Relationship Id="rId10" Type="http://schemas.openxmlformats.org/officeDocument/2006/relationships/image" Target="../media/image5791.png"/><Relationship Id="rId19" Type="http://schemas.openxmlformats.org/officeDocument/2006/relationships/image" Target="../media/image5881.png"/><Relationship Id="rId31" Type="http://schemas.openxmlformats.org/officeDocument/2006/relationships/image" Target="../media/image6001.png"/><Relationship Id="rId4" Type="http://schemas.openxmlformats.org/officeDocument/2006/relationships/image" Target="../media/image5731.png"/><Relationship Id="rId9" Type="http://schemas.openxmlformats.org/officeDocument/2006/relationships/image" Target="../media/image5781.png"/><Relationship Id="rId14" Type="http://schemas.openxmlformats.org/officeDocument/2006/relationships/image" Target="../media/image5831.png"/><Relationship Id="rId22" Type="http://schemas.openxmlformats.org/officeDocument/2006/relationships/image" Target="../media/image5912.png"/><Relationship Id="rId27" Type="http://schemas.openxmlformats.org/officeDocument/2006/relationships/image" Target="../media/image5961.png"/><Relationship Id="rId30" Type="http://schemas.openxmlformats.org/officeDocument/2006/relationships/image" Target="../media/image5991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21.png"/><Relationship Id="rId18" Type="http://schemas.openxmlformats.org/officeDocument/2006/relationships/image" Target="../media/image6171.png"/><Relationship Id="rId26" Type="http://schemas.openxmlformats.org/officeDocument/2006/relationships/image" Target="../media/image625.png"/><Relationship Id="rId39" Type="http://schemas.openxmlformats.org/officeDocument/2006/relationships/image" Target="../media/image638.png"/><Relationship Id="rId21" Type="http://schemas.openxmlformats.org/officeDocument/2006/relationships/image" Target="../media/image620.png"/><Relationship Id="rId34" Type="http://schemas.openxmlformats.org/officeDocument/2006/relationships/image" Target="../media/image633.png"/><Relationship Id="rId42" Type="http://schemas.openxmlformats.org/officeDocument/2006/relationships/image" Target="../media/image641.png"/><Relationship Id="rId7" Type="http://schemas.openxmlformats.org/officeDocument/2006/relationships/image" Target="../media/image606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151.png"/><Relationship Id="rId20" Type="http://schemas.openxmlformats.org/officeDocument/2006/relationships/image" Target="../media/image6191.png"/><Relationship Id="rId29" Type="http://schemas.openxmlformats.org/officeDocument/2006/relationships/image" Target="../media/image628.png"/><Relationship Id="rId41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1.png"/><Relationship Id="rId11" Type="http://schemas.openxmlformats.org/officeDocument/2006/relationships/image" Target="../media/image6101.png"/><Relationship Id="rId24" Type="http://schemas.openxmlformats.org/officeDocument/2006/relationships/image" Target="../media/image623.png"/><Relationship Id="rId32" Type="http://schemas.openxmlformats.org/officeDocument/2006/relationships/image" Target="../media/image2410.png"/><Relationship Id="rId37" Type="http://schemas.openxmlformats.org/officeDocument/2006/relationships/image" Target="../media/image636.png"/><Relationship Id="rId40" Type="http://schemas.openxmlformats.org/officeDocument/2006/relationships/image" Target="../media/image639.png"/><Relationship Id="rId5" Type="http://schemas.openxmlformats.org/officeDocument/2006/relationships/image" Target="../media/image6041.png"/><Relationship Id="rId15" Type="http://schemas.openxmlformats.org/officeDocument/2006/relationships/image" Target="../media/image488.png"/><Relationship Id="rId23" Type="http://schemas.openxmlformats.org/officeDocument/2006/relationships/image" Target="../media/image622.png"/><Relationship Id="rId28" Type="http://schemas.openxmlformats.org/officeDocument/2006/relationships/image" Target="../media/image627.png"/><Relationship Id="rId36" Type="http://schemas.openxmlformats.org/officeDocument/2006/relationships/image" Target="../media/image635.png"/><Relationship Id="rId10" Type="http://schemas.openxmlformats.org/officeDocument/2006/relationships/image" Target="../media/image6091.png"/><Relationship Id="rId19" Type="http://schemas.openxmlformats.org/officeDocument/2006/relationships/image" Target="../media/image6181.png"/><Relationship Id="rId31" Type="http://schemas.openxmlformats.org/officeDocument/2006/relationships/image" Target="../media/image630.png"/><Relationship Id="rId4" Type="http://schemas.openxmlformats.org/officeDocument/2006/relationships/image" Target="../media/image6031.png"/><Relationship Id="rId9" Type="http://schemas.openxmlformats.org/officeDocument/2006/relationships/image" Target="../media/image6081.png"/><Relationship Id="rId14" Type="http://schemas.openxmlformats.org/officeDocument/2006/relationships/image" Target="../media/image6131.png"/><Relationship Id="rId22" Type="http://schemas.openxmlformats.org/officeDocument/2006/relationships/image" Target="../media/image621.png"/><Relationship Id="rId27" Type="http://schemas.openxmlformats.org/officeDocument/2006/relationships/image" Target="../media/image626.png"/><Relationship Id="rId30" Type="http://schemas.openxmlformats.org/officeDocument/2006/relationships/image" Target="../media/image629.png"/><Relationship Id="rId35" Type="http://schemas.openxmlformats.org/officeDocument/2006/relationships/image" Target="../media/image634.png"/><Relationship Id="rId8" Type="http://schemas.openxmlformats.org/officeDocument/2006/relationships/image" Target="../media/image6071.png"/><Relationship Id="rId3" Type="http://schemas.openxmlformats.org/officeDocument/2006/relationships/image" Target="../media/image6021.png"/><Relationship Id="rId12" Type="http://schemas.openxmlformats.org/officeDocument/2006/relationships/image" Target="../media/image6112.png"/><Relationship Id="rId17" Type="http://schemas.openxmlformats.org/officeDocument/2006/relationships/image" Target="../media/image6161.png"/><Relationship Id="rId25" Type="http://schemas.openxmlformats.org/officeDocument/2006/relationships/image" Target="../media/image624.png"/><Relationship Id="rId33" Type="http://schemas.openxmlformats.org/officeDocument/2006/relationships/image" Target="../media/image632.png"/><Relationship Id="rId38" Type="http://schemas.openxmlformats.org/officeDocument/2006/relationships/image" Target="../media/image637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21.png"/><Relationship Id="rId18" Type="http://schemas.openxmlformats.org/officeDocument/2006/relationships/image" Target="../media/image644.png"/><Relationship Id="rId26" Type="http://schemas.openxmlformats.org/officeDocument/2006/relationships/image" Target="../media/image652.png"/><Relationship Id="rId3" Type="http://schemas.openxmlformats.org/officeDocument/2006/relationships/image" Target="../media/image6021.png"/><Relationship Id="rId21" Type="http://schemas.openxmlformats.org/officeDocument/2006/relationships/image" Target="../media/image647.png"/><Relationship Id="rId34" Type="http://schemas.openxmlformats.org/officeDocument/2006/relationships/image" Target="../media/image660.png"/><Relationship Id="rId7" Type="http://schemas.openxmlformats.org/officeDocument/2006/relationships/image" Target="../media/image6061.png"/><Relationship Id="rId12" Type="http://schemas.openxmlformats.org/officeDocument/2006/relationships/image" Target="../media/image6112.png"/><Relationship Id="rId17" Type="http://schemas.openxmlformats.org/officeDocument/2006/relationships/image" Target="../media/image634.png"/><Relationship Id="rId25" Type="http://schemas.openxmlformats.org/officeDocument/2006/relationships/image" Target="../media/image651.png"/><Relationship Id="rId33" Type="http://schemas.openxmlformats.org/officeDocument/2006/relationships/image" Target="../media/image65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43.png"/><Relationship Id="rId20" Type="http://schemas.openxmlformats.org/officeDocument/2006/relationships/image" Target="../media/image646.png"/><Relationship Id="rId29" Type="http://schemas.openxmlformats.org/officeDocument/2006/relationships/image" Target="../media/image6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1.png"/><Relationship Id="rId11" Type="http://schemas.openxmlformats.org/officeDocument/2006/relationships/image" Target="../media/image6101.png"/><Relationship Id="rId24" Type="http://schemas.openxmlformats.org/officeDocument/2006/relationships/image" Target="../media/image650.png"/><Relationship Id="rId32" Type="http://schemas.openxmlformats.org/officeDocument/2006/relationships/image" Target="../media/image658.png"/><Relationship Id="rId5" Type="http://schemas.openxmlformats.org/officeDocument/2006/relationships/image" Target="../media/image6041.png"/><Relationship Id="rId15" Type="http://schemas.openxmlformats.org/officeDocument/2006/relationships/image" Target="../media/image621.png"/><Relationship Id="rId23" Type="http://schemas.openxmlformats.org/officeDocument/2006/relationships/image" Target="../media/image649.png"/><Relationship Id="rId28" Type="http://schemas.openxmlformats.org/officeDocument/2006/relationships/image" Target="../media/image654.png"/><Relationship Id="rId36" Type="http://schemas.openxmlformats.org/officeDocument/2006/relationships/image" Target="../media/image662.png"/><Relationship Id="rId10" Type="http://schemas.openxmlformats.org/officeDocument/2006/relationships/image" Target="../media/image642.png"/><Relationship Id="rId19" Type="http://schemas.openxmlformats.org/officeDocument/2006/relationships/image" Target="../media/image645.png"/><Relationship Id="rId31" Type="http://schemas.openxmlformats.org/officeDocument/2006/relationships/image" Target="../media/image657.png"/><Relationship Id="rId4" Type="http://schemas.openxmlformats.org/officeDocument/2006/relationships/image" Target="../media/image6031.png"/><Relationship Id="rId9" Type="http://schemas.openxmlformats.org/officeDocument/2006/relationships/image" Target="../media/image6081.png"/><Relationship Id="rId14" Type="http://schemas.openxmlformats.org/officeDocument/2006/relationships/image" Target="../media/image6131.png"/><Relationship Id="rId22" Type="http://schemas.openxmlformats.org/officeDocument/2006/relationships/image" Target="../media/image648.png"/><Relationship Id="rId27" Type="http://schemas.openxmlformats.org/officeDocument/2006/relationships/image" Target="../media/image653.png"/><Relationship Id="rId30" Type="http://schemas.openxmlformats.org/officeDocument/2006/relationships/image" Target="../media/image656.png"/><Relationship Id="rId35" Type="http://schemas.openxmlformats.org/officeDocument/2006/relationships/image" Target="../media/image661.png"/><Relationship Id="rId8" Type="http://schemas.openxmlformats.org/officeDocument/2006/relationships/image" Target="../media/image6071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51.png"/><Relationship Id="rId18" Type="http://schemas.openxmlformats.org/officeDocument/2006/relationships/image" Target="../media/image6101.png"/><Relationship Id="rId26" Type="http://schemas.openxmlformats.org/officeDocument/2006/relationships/image" Target="../media/image2013.png"/><Relationship Id="rId3" Type="http://schemas.openxmlformats.org/officeDocument/2006/relationships/image" Target="../media/image3310.png"/><Relationship Id="rId21" Type="http://schemas.openxmlformats.org/officeDocument/2006/relationships/image" Target="../media/image6131.png"/><Relationship Id="rId7" Type="http://schemas.openxmlformats.org/officeDocument/2006/relationships/image" Target="../media/image667.png"/><Relationship Id="rId12" Type="http://schemas.openxmlformats.org/officeDocument/2006/relationships/image" Target="../media/image6041.png"/><Relationship Id="rId17" Type="http://schemas.openxmlformats.org/officeDocument/2006/relationships/image" Target="../media/image642.png"/><Relationship Id="rId25" Type="http://schemas.openxmlformats.org/officeDocument/2006/relationships/image" Target="../media/image1912.png"/><Relationship Id="rId33" Type="http://schemas.openxmlformats.org/officeDocument/2006/relationships/image" Target="../media/image67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081.png"/><Relationship Id="rId20" Type="http://schemas.openxmlformats.org/officeDocument/2006/relationships/image" Target="../media/image6121.png"/><Relationship Id="rId29" Type="http://schemas.openxmlformats.org/officeDocument/2006/relationships/image" Target="../media/image2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6.png"/><Relationship Id="rId11" Type="http://schemas.openxmlformats.org/officeDocument/2006/relationships/image" Target="../media/image6031.png"/><Relationship Id="rId24" Type="http://schemas.openxmlformats.org/officeDocument/2006/relationships/image" Target="../media/image1812.png"/><Relationship Id="rId32" Type="http://schemas.openxmlformats.org/officeDocument/2006/relationships/image" Target="../media/image678.png"/><Relationship Id="rId5" Type="http://schemas.openxmlformats.org/officeDocument/2006/relationships/image" Target="../media/image665.png"/><Relationship Id="rId15" Type="http://schemas.openxmlformats.org/officeDocument/2006/relationships/image" Target="../media/image6071.png"/><Relationship Id="rId23" Type="http://schemas.openxmlformats.org/officeDocument/2006/relationships/image" Target="../media/image1713.png"/><Relationship Id="rId28" Type="http://schemas.openxmlformats.org/officeDocument/2006/relationships/image" Target="../media/image2212.png"/><Relationship Id="rId10" Type="http://schemas.openxmlformats.org/officeDocument/2006/relationships/image" Target="../media/image6021.png"/><Relationship Id="rId19" Type="http://schemas.openxmlformats.org/officeDocument/2006/relationships/image" Target="../media/image6112.png"/><Relationship Id="rId31" Type="http://schemas.openxmlformats.org/officeDocument/2006/relationships/image" Target="../media/image4411.png"/><Relationship Id="rId4" Type="http://schemas.openxmlformats.org/officeDocument/2006/relationships/image" Target="../media/image664.png"/><Relationship Id="rId9" Type="http://schemas.openxmlformats.org/officeDocument/2006/relationships/image" Target="../media/image669.png"/><Relationship Id="rId14" Type="http://schemas.openxmlformats.org/officeDocument/2006/relationships/image" Target="../media/image6061.png"/><Relationship Id="rId22" Type="http://schemas.openxmlformats.org/officeDocument/2006/relationships/image" Target="../media/image621.png"/><Relationship Id="rId27" Type="http://schemas.openxmlformats.org/officeDocument/2006/relationships/image" Target="../media/image2112.png"/><Relationship Id="rId30" Type="http://schemas.openxmlformats.org/officeDocument/2006/relationships/image" Target="../media/image3311.png"/><Relationship Id="rId8" Type="http://schemas.openxmlformats.org/officeDocument/2006/relationships/image" Target="../media/image6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10" Type="http://schemas.openxmlformats.org/officeDocument/2006/relationships/image" Target="../media/image496.png"/><Relationship Id="rId4" Type="http://schemas.openxmlformats.org/officeDocument/2006/relationships/image" Target="../media/image491.png"/><Relationship Id="rId9" Type="http://schemas.openxmlformats.org/officeDocument/2006/relationships/image" Target="../media/image4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0.png"/><Relationship Id="rId7" Type="http://schemas.openxmlformats.org/officeDocument/2006/relationships/image" Target="../media/image682.png"/><Relationship Id="rId2" Type="http://schemas.openxmlformats.org/officeDocument/2006/relationships/image" Target="../media/image12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1.png"/><Relationship Id="rId13" Type="http://schemas.openxmlformats.org/officeDocument/2006/relationships/image" Target="../media/image4982.png"/><Relationship Id="rId3" Type="http://schemas.openxmlformats.org/officeDocument/2006/relationships/image" Target="../media/image4881.png"/><Relationship Id="rId7" Type="http://schemas.openxmlformats.org/officeDocument/2006/relationships/image" Target="../media/image4921.png"/><Relationship Id="rId12" Type="http://schemas.openxmlformats.org/officeDocument/2006/relationships/image" Target="../media/image49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1.png"/><Relationship Id="rId11" Type="http://schemas.openxmlformats.org/officeDocument/2006/relationships/image" Target="../media/image4961.png"/><Relationship Id="rId5" Type="http://schemas.openxmlformats.org/officeDocument/2006/relationships/image" Target="../media/image4901.png"/><Relationship Id="rId15" Type="http://schemas.openxmlformats.org/officeDocument/2006/relationships/image" Target="../media/image2780.png"/><Relationship Id="rId10" Type="http://schemas.openxmlformats.org/officeDocument/2006/relationships/image" Target="../media/image2772.png"/><Relationship Id="rId4" Type="http://schemas.openxmlformats.org/officeDocument/2006/relationships/image" Target="../media/image4891.png"/><Relationship Id="rId9" Type="http://schemas.openxmlformats.org/officeDocument/2006/relationships/image" Target="../media/image340.png"/><Relationship Id="rId14" Type="http://schemas.openxmlformats.org/officeDocument/2006/relationships/image" Target="../media/image499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98.png"/><Relationship Id="rId3" Type="http://schemas.openxmlformats.org/officeDocument/2006/relationships/image" Target="../media/image6813.png"/><Relationship Id="rId7" Type="http://schemas.openxmlformats.org/officeDocument/2006/relationships/image" Target="../media/image685.png"/><Relationship Id="rId12" Type="http://schemas.openxmlformats.org/officeDocument/2006/relationships/image" Target="../media/image6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4.png"/><Relationship Id="rId11" Type="http://schemas.openxmlformats.org/officeDocument/2006/relationships/image" Target="../media/image696.png"/><Relationship Id="rId5" Type="http://schemas.openxmlformats.org/officeDocument/2006/relationships/image" Target="../media/image683.png"/><Relationship Id="rId15" Type="http://schemas.openxmlformats.org/officeDocument/2006/relationships/image" Target="../media/image700.png"/><Relationship Id="rId10" Type="http://schemas.openxmlformats.org/officeDocument/2006/relationships/image" Target="../media/image689.png"/><Relationship Id="rId4" Type="http://schemas.openxmlformats.org/officeDocument/2006/relationships/image" Target="../media/image6822.png"/><Relationship Id="rId9" Type="http://schemas.openxmlformats.org/officeDocument/2006/relationships/image" Target="../media/image688.png"/><Relationship Id="rId14" Type="http://schemas.openxmlformats.org/officeDocument/2006/relationships/image" Target="../media/image6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1.png"/><Relationship Id="rId18" Type="http://schemas.openxmlformats.org/officeDocument/2006/relationships/image" Target="../media/image716.png"/><Relationship Id="rId26" Type="http://schemas.openxmlformats.org/officeDocument/2006/relationships/image" Target="../media/image724.png"/><Relationship Id="rId3" Type="http://schemas.openxmlformats.org/officeDocument/2006/relationships/image" Target="../media/image3360.png"/><Relationship Id="rId21" Type="http://schemas.openxmlformats.org/officeDocument/2006/relationships/image" Target="../media/image719.png"/><Relationship Id="rId34" Type="http://schemas.openxmlformats.org/officeDocument/2006/relationships/image" Target="../media/image732.png"/><Relationship Id="rId7" Type="http://schemas.openxmlformats.org/officeDocument/2006/relationships/image" Target="../media/image705.png"/><Relationship Id="rId12" Type="http://schemas.openxmlformats.org/officeDocument/2006/relationships/image" Target="../media/image710.png"/><Relationship Id="rId17" Type="http://schemas.openxmlformats.org/officeDocument/2006/relationships/image" Target="../media/image715.png"/><Relationship Id="rId25" Type="http://schemas.openxmlformats.org/officeDocument/2006/relationships/image" Target="../media/image670.png"/><Relationship Id="rId33" Type="http://schemas.openxmlformats.org/officeDocument/2006/relationships/image" Target="../media/image731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14.png"/><Relationship Id="rId20" Type="http://schemas.openxmlformats.org/officeDocument/2006/relationships/image" Target="../media/image718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4.png"/><Relationship Id="rId11" Type="http://schemas.openxmlformats.org/officeDocument/2006/relationships/image" Target="../media/image709.png"/><Relationship Id="rId24" Type="http://schemas.openxmlformats.org/officeDocument/2006/relationships/image" Target="../media/image2771.png"/><Relationship Id="rId32" Type="http://schemas.openxmlformats.org/officeDocument/2006/relationships/image" Target="../media/image730.png"/><Relationship Id="rId5" Type="http://schemas.openxmlformats.org/officeDocument/2006/relationships/image" Target="../media/image703.png"/><Relationship Id="rId15" Type="http://schemas.openxmlformats.org/officeDocument/2006/relationships/image" Target="../media/image713.png"/><Relationship Id="rId23" Type="http://schemas.openxmlformats.org/officeDocument/2006/relationships/image" Target="../media/image721.png"/><Relationship Id="rId28" Type="http://schemas.openxmlformats.org/officeDocument/2006/relationships/image" Target="../media/image726.png"/><Relationship Id="rId36" Type="http://schemas.openxmlformats.org/officeDocument/2006/relationships/image" Target="../media/image734.png"/><Relationship Id="rId10" Type="http://schemas.openxmlformats.org/officeDocument/2006/relationships/image" Target="../media/image708.png"/><Relationship Id="rId19" Type="http://schemas.openxmlformats.org/officeDocument/2006/relationships/image" Target="../media/image717.png"/><Relationship Id="rId31" Type="http://schemas.openxmlformats.org/officeDocument/2006/relationships/image" Target="../media/image729.png"/><Relationship Id="rId4" Type="http://schemas.openxmlformats.org/officeDocument/2006/relationships/image" Target="../media/image702.png"/><Relationship Id="rId9" Type="http://schemas.openxmlformats.org/officeDocument/2006/relationships/image" Target="../media/image707.png"/><Relationship Id="rId14" Type="http://schemas.openxmlformats.org/officeDocument/2006/relationships/image" Target="../media/image712.png"/><Relationship Id="rId22" Type="http://schemas.openxmlformats.org/officeDocument/2006/relationships/image" Target="../media/image720.png"/><Relationship Id="rId27" Type="http://schemas.openxmlformats.org/officeDocument/2006/relationships/image" Target="../media/image725.png"/><Relationship Id="rId30" Type="http://schemas.openxmlformats.org/officeDocument/2006/relationships/image" Target="../media/image728.png"/><Relationship Id="rId35" Type="http://schemas.openxmlformats.org/officeDocument/2006/relationships/image" Target="../media/image733.png"/><Relationship Id="rId8" Type="http://schemas.openxmlformats.org/officeDocument/2006/relationships/image" Target="../media/image706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1.png"/><Relationship Id="rId18" Type="http://schemas.openxmlformats.org/officeDocument/2006/relationships/image" Target="../media/image716.png"/><Relationship Id="rId26" Type="http://schemas.openxmlformats.org/officeDocument/2006/relationships/image" Target="../media/image737.png"/><Relationship Id="rId3" Type="http://schemas.openxmlformats.org/officeDocument/2006/relationships/image" Target="../media/image701.png"/><Relationship Id="rId21" Type="http://schemas.openxmlformats.org/officeDocument/2006/relationships/image" Target="../media/image719.png"/><Relationship Id="rId34" Type="http://schemas.openxmlformats.org/officeDocument/2006/relationships/image" Target="../media/image732.png"/><Relationship Id="rId7" Type="http://schemas.openxmlformats.org/officeDocument/2006/relationships/image" Target="../media/image705.png"/><Relationship Id="rId12" Type="http://schemas.openxmlformats.org/officeDocument/2006/relationships/image" Target="../media/image710.png"/><Relationship Id="rId17" Type="http://schemas.openxmlformats.org/officeDocument/2006/relationships/image" Target="../media/image715.png"/><Relationship Id="rId25" Type="http://schemas.openxmlformats.org/officeDocument/2006/relationships/image" Target="../media/image736.png"/><Relationship Id="rId33" Type="http://schemas.openxmlformats.org/officeDocument/2006/relationships/image" Target="../media/image731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714.png"/><Relationship Id="rId20" Type="http://schemas.openxmlformats.org/officeDocument/2006/relationships/image" Target="../media/image718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4.png"/><Relationship Id="rId11" Type="http://schemas.openxmlformats.org/officeDocument/2006/relationships/image" Target="../media/image709.png"/><Relationship Id="rId24" Type="http://schemas.openxmlformats.org/officeDocument/2006/relationships/image" Target="../media/image1712.png"/><Relationship Id="rId32" Type="http://schemas.openxmlformats.org/officeDocument/2006/relationships/image" Target="../media/image730.png"/><Relationship Id="rId5" Type="http://schemas.openxmlformats.org/officeDocument/2006/relationships/image" Target="../media/image703.png"/><Relationship Id="rId15" Type="http://schemas.openxmlformats.org/officeDocument/2006/relationships/image" Target="../media/image713.png"/><Relationship Id="rId23" Type="http://schemas.openxmlformats.org/officeDocument/2006/relationships/image" Target="../media/image721.png"/><Relationship Id="rId28" Type="http://schemas.openxmlformats.org/officeDocument/2006/relationships/image" Target="../media/image726.png"/><Relationship Id="rId36" Type="http://schemas.openxmlformats.org/officeDocument/2006/relationships/image" Target="../media/image734.png"/><Relationship Id="rId10" Type="http://schemas.openxmlformats.org/officeDocument/2006/relationships/image" Target="../media/image708.png"/><Relationship Id="rId19" Type="http://schemas.openxmlformats.org/officeDocument/2006/relationships/image" Target="../media/image717.png"/><Relationship Id="rId31" Type="http://schemas.openxmlformats.org/officeDocument/2006/relationships/image" Target="../media/image729.png"/><Relationship Id="rId4" Type="http://schemas.openxmlformats.org/officeDocument/2006/relationships/image" Target="../media/image702.png"/><Relationship Id="rId9" Type="http://schemas.openxmlformats.org/officeDocument/2006/relationships/image" Target="../media/image707.png"/><Relationship Id="rId14" Type="http://schemas.openxmlformats.org/officeDocument/2006/relationships/image" Target="../media/image712.png"/><Relationship Id="rId22" Type="http://schemas.openxmlformats.org/officeDocument/2006/relationships/image" Target="../media/image720.png"/><Relationship Id="rId27" Type="http://schemas.openxmlformats.org/officeDocument/2006/relationships/image" Target="../media/image738.png"/><Relationship Id="rId30" Type="http://schemas.openxmlformats.org/officeDocument/2006/relationships/image" Target="../media/image728.png"/><Relationship Id="rId35" Type="http://schemas.openxmlformats.org/officeDocument/2006/relationships/image" Target="../media/image733.png"/><Relationship Id="rId8" Type="http://schemas.openxmlformats.org/officeDocument/2006/relationships/image" Target="../media/image7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0.png"/><Relationship Id="rId18" Type="http://schemas.openxmlformats.org/officeDocument/2006/relationships/image" Target="../media/image1711.png"/><Relationship Id="rId26" Type="http://schemas.openxmlformats.org/officeDocument/2006/relationships/image" Target="../media/image762.png"/><Relationship Id="rId39" Type="http://schemas.openxmlformats.org/officeDocument/2006/relationships/image" Target="../media/image2011.png"/><Relationship Id="rId21" Type="http://schemas.openxmlformats.org/officeDocument/2006/relationships/image" Target="../media/image758.png"/><Relationship Id="rId34" Type="http://schemas.openxmlformats.org/officeDocument/2006/relationships/image" Target="../media/image766.png"/><Relationship Id="rId7" Type="http://schemas.openxmlformats.org/officeDocument/2006/relationships/image" Target="../media/image744.png"/><Relationship Id="rId12" Type="http://schemas.openxmlformats.org/officeDocument/2006/relationships/image" Target="../media/image749.png"/><Relationship Id="rId17" Type="http://schemas.openxmlformats.org/officeDocument/2006/relationships/image" Target="../media/image754.png"/><Relationship Id="rId25" Type="http://schemas.openxmlformats.org/officeDocument/2006/relationships/image" Target="../media/image761.png"/><Relationship Id="rId33" Type="http://schemas.openxmlformats.org/officeDocument/2006/relationships/image" Target="../media/image765.png"/><Relationship Id="rId38" Type="http://schemas.openxmlformats.org/officeDocument/2006/relationships/image" Target="../media/image770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753.png"/><Relationship Id="rId20" Type="http://schemas.openxmlformats.org/officeDocument/2006/relationships/image" Target="../media/image1911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11" Type="http://schemas.openxmlformats.org/officeDocument/2006/relationships/image" Target="../media/image748.png"/><Relationship Id="rId24" Type="http://schemas.openxmlformats.org/officeDocument/2006/relationships/image" Target="../media/image722.png"/><Relationship Id="rId32" Type="http://schemas.openxmlformats.org/officeDocument/2006/relationships/image" Target="../media/image764.png"/><Relationship Id="rId37" Type="http://schemas.openxmlformats.org/officeDocument/2006/relationships/image" Target="../media/image769.png"/><Relationship Id="rId40" Type="http://schemas.openxmlformats.org/officeDocument/2006/relationships/image" Target="../media/image772.png"/><Relationship Id="rId5" Type="http://schemas.openxmlformats.org/officeDocument/2006/relationships/image" Target="../media/image742.png"/><Relationship Id="rId15" Type="http://schemas.openxmlformats.org/officeDocument/2006/relationships/image" Target="../media/image752.png"/><Relationship Id="rId23" Type="http://schemas.openxmlformats.org/officeDocument/2006/relationships/image" Target="../media/image760.png"/><Relationship Id="rId28" Type="http://schemas.openxmlformats.org/officeDocument/2006/relationships/image" Target="../media/image726.png"/><Relationship Id="rId36" Type="http://schemas.openxmlformats.org/officeDocument/2006/relationships/image" Target="../media/image768.png"/><Relationship Id="rId10" Type="http://schemas.openxmlformats.org/officeDocument/2006/relationships/image" Target="../media/image747.png"/><Relationship Id="rId19" Type="http://schemas.openxmlformats.org/officeDocument/2006/relationships/image" Target="../media/image1811.png"/><Relationship Id="rId31" Type="http://schemas.openxmlformats.org/officeDocument/2006/relationships/image" Target="../media/image729.png"/><Relationship Id="rId4" Type="http://schemas.openxmlformats.org/officeDocument/2006/relationships/image" Target="../media/image741.png"/><Relationship Id="rId9" Type="http://schemas.openxmlformats.org/officeDocument/2006/relationships/image" Target="../media/image746.png"/><Relationship Id="rId14" Type="http://schemas.openxmlformats.org/officeDocument/2006/relationships/image" Target="../media/image751.png"/><Relationship Id="rId22" Type="http://schemas.openxmlformats.org/officeDocument/2006/relationships/image" Target="../media/image759.png"/><Relationship Id="rId27" Type="http://schemas.openxmlformats.org/officeDocument/2006/relationships/image" Target="../media/image2012.png"/><Relationship Id="rId30" Type="http://schemas.openxmlformats.org/officeDocument/2006/relationships/image" Target="../media/image728.png"/><Relationship Id="rId35" Type="http://schemas.openxmlformats.org/officeDocument/2006/relationships/image" Target="../media/image767.png"/><Relationship Id="rId8" Type="http://schemas.openxmlformats.org/officeDocument/2006/relationships/image" Target="../media/image745.png"/><Relationship Id="rId3" Type="http://schemas.openxmlformats.org/officeDocument/2006/relationships/image" Target="../media/image740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0.png"/><Relationship Id="rId18" Type="http://schemas.openxmlformats.org/officeDocument/2006/relationships/image" Target="../media/image2111.png"/><Relationship Id="rId26" Type="http://schemas.openxmlformats.org/officeDocument/2006/relationships/image" Target="../media/image777.png"/><Relationship Id="rId39" Type="http://schemas.openxmlformats.org/officeDocument/2006/relationships/image" Target="../media/image771.png"/><Relationship Id="rId21" Type="http://schemas.openxmlformats.org/officeDocument/2006/relationships/image" Target="../media/image758.png"/><Relationship Id="rId34" Type="http://schemas.openxmlformats.org/officeDocument/2006/relationships/image" Target="../media/image766.png"/><Relationship Id="rId7" Type="http://schemas.openxmlformats.org/officeDocument/2006/relationships/image" Target="../media/image744.png"/><Relationship Id="rId12" Type="http://schemas.openxmlformats.org/officeDocument/2006/relationships/image" Target="../media/image749.png"/><Relationship Id="rId17" Type="http://schemas.openxmlformats.org/officeDocument/2006/relationships/image" Target="../media/image754.png"/><Relationship Id="rId25" Type="http://schemas.openxmlformats.org/officeDocument/2006/relationships/image" Target="../media/image776.png"/><Relationship Id="rId33" Type="http://schemas.openxmlformats.org/officeDocument/2006/relationships/image" Target="../media/image765.png"/><Relationship Id="rId38" Type="http://schemas.openxmlformats.org/officeDocument/2006/relationships/image" Target="../media/image770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753.png"/><Relationship Id="rId20" Type="http://schemas.openxmlformats.org/officeDocument/2006/relationships/image" Target="../media/image757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11" Type="http://schemas.openxmlformats.org/officeDocument/2006/relationships/image" Target="../media/image748.png"/><Relationship Id="rId24" Type="http://schemas.openxmlformats.org/officeDocument/2006/relationships/image" Target="../media/image775.png"/><Relationship Id="rId32" Type="http://schemas.openxmlformats.org/officeDocument/2006/relationships/image" Target="../media/image764.png"/><Relationship Id="rId37" Type="http://schemas.openxmlformats.org/officeDocument/2006/relationships/image" Target="../media/image779.png"/><Relationship Id="rId40" Type="http://schemas.openxmlformats.org/officeDocument/2006/relationships/image" Target="../media/image772.png"/><Relationship Id="rId5" Type="http://schemas.openxmlformats.org/officeDocument/2006/relationships/image" Target="../media/image742.png"/><Relationship Id="rId15" Type="http://schemas.openxmlformats.org/officeDocument/2006/relationships/image" Target="../media/image752.png"/><Relationship Id="rId23" Type="http://schemas.openxmlformats.org/officeDocument/2006/relationships/image" Target="../media/image760.png"/><Relationship Id="rId28" Type="http://schemas.openxmlformats.org/officeDocument/2006/relationships/image" Target="../media/image726.png"/><Relationship Id="rId36" Type="http://schemas.openxmlformats.org/officeDocument/2006/relationships/image" Target="../media/image768.png"/><Relationship Id="rId10" Type="http://schemas.openxmlformats.org/officeDocument/2006/relationships/image" Target="../media/image747.png"/><Relationship Id="rId19" Type="http://schemas.openxmlformats.org/officeDocument/2006/relationships/image" Target="../media/image756.png"/><Relationship Id="rId31" Type="http://schemas.openxmlformats.org/officeDocument/2006/relationships/image" Target="../media/image729.png"/><Relationship Id="rId4" Type="http://schemas.openxmlformats.org/officeDocument/2006/relationships/image" Target="../media/image741.png"/><Relationship Id="rId9" Type="http://schemas.openxmlformats.org/officeDocument/2006/relationships/image" Target="../media/image746.png"/><Relationship Id="rId14" Type="http://schemas.openxmlformats.org/officeDocument/2006/relationships/image" Target="../media/image751.png"/><Relationship Id="rId22" Type="http://schemas.openxmlformats.org/officeDocument/2006/relationships/image" Target="../media/image3401.png"/><Relationship Id="rId27" Type="http://schemas.openxmlformats.org/officeDocument/2006/relationships/image" Target="../media/image341.png"/><Relationship Id="rId30" Type="http://schemas.openxmlformats.org/officeDocument/2006/relationships/image" Target="../media/image728.png"/><Relationship Id="rId35" Type="http://schemas.openxmlformats.org/officeDocument/2006/relationships/image" Target="../media/image767.png"/><Relationship Id="rId8" Type="http://schemas.openxmlformats.org/officeDocument/2006/relationships/image" Target="../media/image745.png"/><Relationship Id="rId3" Type="http://schemas.openxmlformats.org/officeDocument/2006/relationships/image" Target="../media/image7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0.png"/><Relationship Id="rId26" Type="http://schemas.openxmlformats.org/officeDocument/2006/relationships/image" Target="../media/image800.png"/><Relationship Id="rId39" Type="http://schemas.openxmlformats.org/officeDocument/2006/relationships/image" Target="../media/image2110.png"/><Relationship Id="rId21" Type="http://schemas.openxmlformats.org/officeDocument/2006/relationships/image" Target="../media/image795.png"/><Relationship Id="rId34" Type="http://schemas.openxmlformats.org/officeDocument/2006/relationships/image" Target="../media/image808.png"/><Relationship Id="rId42" Type="http://schemas.openxmlformats.org/officeDocument/2006/relationships/image" Target="../media/image4410.png"/><Relationship Id="rId7" Type="http://schemas.openxmlformats.org/officeDocument/2006/relationships/image" Target="../media/image2211.png"/><Relationship Id="rId12" Type="http://schemas.openxmlformats.org/officeDocument/2006/relationships/image" Target="../media/image1610.png"/><Relationship Id="rId25" Type="http://schemas.openxmlformats.org/officeDocument/2006/relationships/image" Target="../media/image799.png"/><Relationship Id="rId33" Type="http://schemas.openxmlformats.org/officeDocument/2006/relationships/image" Target="../media/image807.png"/><Relationship Id="rId38" Type="http://schemas.openxmlformats.org/officeDocument/2006/relationships/image" Target="../media/image2010.png"/><Relationship Id="rId2" Type="http://schemas.openxmlformats.org/officeDocument/2006/relationships/notesSlide" Target="../notesSlides/notesSlide49.xml"/><Relationship Id="rId29" Type="http://schemas.openxmlformats.org/officeDocument/2006/relationships/image" Target="../media/image803.png"/><Relationship Id="rId41" Type="http://schemas.openxmlformats.org/officeDocument/2006/relationships/image" Target="../media/image2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4.png"/><Relationship Id="rId11" Type="http://schemas.openxmlformats.org/officeDocument/2006/relationships/image" Target="../media/image789.png"/><Relationship Id="rId24" Type="http://schemas.openxmlformats.org/officeDocument/2006/relationships/image" Target="../media/image798.png"/><Relationship Id="rId32" Type="http://schemas.openxmlformats.org/officeDocument/2006/relationships/image" Target="../media/image806.png"/><Relationship Id="rId37" Type="http://schemas.openxmlformats.org/officeDocument/2006/relationships/image" Target="../media/image1910.png"/><Relationship Id="rId40" Type="http://schemas.openxmlformats.org/officeDocument/2006/relationships/image" Target="../media/image2210.png"/><Relationship Id="rId45" Type="http://schemas.openxmlformats.org/officeDocument/2006/relationships/image" Target="../media/image692.png"/><Relationship Id="rId5" Type="http://schemas.openxmlformats.org/officeDocument/2006/relationships/image" Target="../media/image783.png"/><Relationship Id="rId23" Type="http://schemas.openxmlformats.org/officeDocument/2006/relationships/image" Target="../media/image797.png"/><Relationship Id="rId28" Type="http://schemas.openxmlformats.org/officeDocument/2006/relationships/image" Target="../media/image802.png"/><Relationship Id="rId36" Type="http://schemas.openxmlformats.org/officeDocument/2006/relationships/image" Target="../media/image810.png"/><Relationship Id="rId10" Type="http://schemas.openxmlformats.org/officeDocument/2006/relationships/image" Target="../media/image788.png"/><Relationship Id="rId31" Type="http://schemas.openxmlformats.org/officeDocument/2006/relationships/image" Target="../media/image805.png"/><Relationship Id="rId44" Type="http://schemas.openxmlformats.org/officeDocument/2006/relationships/image" Target="../media/image691.png"/><Relationship Id="rId4" Type="http://schemas.openxmlformats.org/officeDocument/2006/relationships/image" Target="../media/image782.png"/><Relationship Id="rId9" Type="http://schemas.openxmlformats.org/officeDocument/2006/relationships/image" Target="../media/image787.png"/><Relationship Id="rId14" Type="http://schemas.openxmlformats.org/officeDocument/2006/relationships/image" Target="../media/image1810.png"/><Relationship Id="rId22" Type="http://schemas.openxmlformats.org/officeDocument/2006/relationships/image" Target="../media/image796.png"/><Relationship Id="rId27" Type="http://schemas.openxmlformats.org/officeDocument/2006/relationships/image" Target="../media/image801.png"/><Relationship Id="rId30" Type="http://schemas.openxmlformats.org/officeDocument/2006/relationships/image" Target="../media/image804.png"/><Relationship Id="rId35" Type="http://schemas.openxmlformats.org/officeDocument/2006/relationships/image" Target="../media/image809.png"/><Relationship Id="rId43" Type="http://schemas.openxmlformats.org/officeDocument/2006/relationships/image" Target="../media/image690.png"/><Relationship Id="rId8" Type="http://schemas.openxmlformats.org/officeDocument/2006/relationships/image" Target="../media/image786.png"/><Relationship Id="rId3" Type="http://schemas.openxmlformats.org/officeDocument/2006/relationships/image" Target="../media/image781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2.png"/><Relationship Id="rId18" Type="http://schemas.openxmlformats.org/officeDocument/2006/relationships/image" Target="../media/image817.png"/><Relationship Id="rId26" Type="http://schemas.openxmlformats.org/officeDocument/2006/relationships/image" Target="../media/image825.png"/><Relationship Id="rId21" Type="http://schemas.openxmlformats.org/officeDocument/2006/relationships/image" Target="../media/image820.png"/><Relationship Id="rId34" Type="http://schemas.openxmlformats.org/officeDocument/2006/relationships/image" Target="../media/image833.png"/><Relationship Id="rId7" Type="http://schemas.openxmlformats.org/officeDocument/2006/relationships/image" Target="../media/image755.png"/><Relationship Id="rId12" Type="http://schemas.openxmlformats.org/officeDocument/2006/relationships/image" Target="../media/image1610.png"/><Relationship Id="rId17" Type="http://schemas.openxmlformats.org/officeDocument/2006/relationships/image" Target="../media/image816.png"/><Relationship Id="rId25" Type="http://schemas.openxmlformats.org/officeDocument/2006/relationships/image" Target="../media/image773.png"/><Relationship Id="rId33" Type="http://schemas.openxmlformats.org/officeDocument/2006/relationships/image" Target="../media/image832.png"/><Relationship Id="rId38" Type="http://schemas.openxmlformats.org/officeDocument/2006/relationships/image" Target="../media/image48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815.png"/><Relationship Id="rId20" Type="http://schemas.openxmlformats.org/officeDocument/2006/relationships/image" Target="../media/image819.png"/><Relationship Id="rId29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811.png"/><Relationship Id="rId24" Type="http://schemas.openxmlformats.org/officeDocument/2006/relationships/image" Target="../media/image823.png"/><Relationship Id="rId32" Type="http://schemas.openxmlformats.org/officeDocument/2006/relationships/image" Target="../media/image831.png"/><Relationship Id="rId37" Type="http://schemas.openxmlformats.org/officeDocument/2006/relationships/image" Target="../media/image435.png"/><Relationship Id="rId5" Type="http://schemas.openxmlformats.org/officeDocument/2006/relationships/image" Target="../media/image695.png"/><Relationship Id="rId15" Type="http://schemas.openxmlformats.org/officeDocument/2006/relationships/image" Target="../media/image814.png"/><Relationship Id="rId23" Type="http://schemas.openxmlformats.org/officeDocument/2006/relationships/image" Target="../media/image822.png"/><Relationship Id="rId28" Type="http://schemas.openxmlformats.org/officeDocument/2006/relationships/image" Target="../media/image827.png"/><Relationship Id="rId36" Type="http://schemas.openxmlformats.org/officeDocument/2006/relationships/image" Target="../media/image835.png"/><Relationship Id="rId10" Type="http://schemas.openxmlformats.org/officeDocument/2006/relationships/image" Target="../media/image794.png"/><Relationship Id="rId19" Type="http://schemas.openxmlformats.org/officeDocument/2006/relationships/image" Target="../media/image818.png"/><Relationship Id="rId31" Type="http://schemas.openxmlformats.org/officeDocument/2006/relationships/image" Target="../media/image830.png"/><Relationship Id="rId4" Type="http://schemas.openxmlformats.org/officeDocument/2006/relationships/image" Target="../media/image694.png"/><Relationship Id="rId9" Type="http://schemas.openxmlformats.org/officeDocument/2006/relationships/image" Target="../media/image793.png"/><Relationship Id="rId14" Type="http://schemas.openxmlformats.org/officeDocument/2006/relationships/image" Target="../media/image813.png"/><Relationship Id="rId22" Type="http://schemas.openxmlformats.org/officeDocument/2006/relationships/image" Target="../media/image821.png"/><Relationship Id="rId27" Type="http://schemas.openxmlformats.org/officeDocument/2006/relationships/image" Target="../media/image826.png"/><Relationship Id="rId30" Type="http://schemas.openxmlformats.org/officeDocument/2006/relationships/image" Target="../media/image829.png"/><Relationship Id="rId35" Type="http://schemas.openxmlformats.org/officeDocument/2006/relationships/image" Target="../media/image834.png"/><Relationship Id="rId8" Type="http://schemas.openxmlformats.org/officeDocument/2006/relationships/image" Target="../media/image792.png"/><Relationship Id="rId3" Type="http://schemas.openxmlformats.org/officeDocument/2006/relationships/image" Target="../media/image693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1.png"/><Relationship Id="rId18" Type="http://schemas.openxmlformats.org/officeDocument/2006/relationships/image" Target="../media/image672.png"/><Relationship Id="rId26" Type="http://schemas.openxmlformats.org/officeDocument/2006/relationships/image" Target="../media/image763.png"/><Relationship Id="rId39" Type="http://schemas.openxmlformats.org/officeDocument/2006/relationships/image" Target="../media/image844.png"/><Relationship Id="rId21" Type="http://schemas.openxmlformats.org/officeDocument/2006/relationships/image" Target="../media/image675.png"/><Relationship Id="rId34" Type="http://schemas.openxmlformats.org/officeDocument/2006/relationships/image" Target="../media/image838.png"/><Relationship Id="rId42" Type="http://schemas.openxmlformats.org/officeDocument/2006/relationships/image" Target="../media/image847.png"/><Relationship Id="rId7" Type="http://schemas.openxmlformats.org/officeDocument/2006/relationships/image" Target="../media/image561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663.png"/><Relationship Id="rId29" Type="http://schemas.openxmlformats.org/officeDocument/2006/relationships/image" Target="../media/image7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569.png"/><Relationship Id="rId24" Type="http://schemas.openxmlformats.org/officeDocument/2006/relationships/image" Target="../media/image723.png"/><Relationship Id="rId32" Type="http://schemas.openxmlformats.org/officeDocument/2006/relationships/image" Target="../media/image836.png"/><Relationship Id="rId37" Type="http://schemas.openxmlformats.org/officeDocument/2006/relationships/image" Target="../media/image842.png"/><Relationship Id="rId40" Type="http://schemas.openxmlformats.org/officeDocument/2006/relationships/image" Target="../media/image845.png"/><Relationship Id="rId45" Type="http://schemas.openxmlformats.org/officeDocument/2006/relationships/image" Target="../media/image850.png"/><Relationship Id="rId5" Type="http://schemas.openxmlformats.org/officeDocument/2006/relationships/image" Target="../media/image555.png"/><Relationship Id="rId15" Type="http://schemas.openxmlformats.org/officeDocument/2006/relationships/image" Target="../media/image631.png"/><Relationship Id="rId23" Type="http://schemas.openxmlformats.org/officeDocument/2006/relationships/image" Target="../media/image677.png"/><Relationship Id="rId28" Type="http://schemas.openxmlformats.org/officeDocument/2006/relationships/image" Target="../media/image778.png"/><Relationship Id="rId36" Type="http://schemas.openxmlformats.org/officeDocument/2006/relationships/image" Target="../media/image841.png"/><Relationship Id="rId10" Type="http://schemas.openxmlformats.org/officeDocument/2006/relationships/image" Target="../media/image568.png"/><Relationship Id="rId19" Type="http://schemas.openxmlformats.org/officeDocument/2006/relationships/image" Target="../media/image673.png"/><Relationship Id="rId31" Type="http://schemas.openxmlformats.org/officeDocument/2006/relationships/image" Target="../media/image824.png"/><Relationship Id="rId44" Type="http://schemas.openxmlformats.org/officeDocument/2006/relationships/image" Target="../media/image849.png"/><Relationship Id="rId4" Type="http://schemas.openxmlformats.org/officeDocument/2006/relationships/image" Target="../media/image498.png"/><Relationship Id="rId9" Type="http://schemas.openxmlformats.org/officeDocument/2006/relationships/image" Target="../media/image567.png"/><Relationship Id="rId14" Type="http://schemas.openxmlformats.org/officeDocument/2006/relationships/image" Target="../media/image606.png"/><Relationship Id="rId22" Type="http://schemas.openxmlformats.org/officeDocument/2006/relationships/image" Target="../media/image676.png"/><Relationship Id="rId27" Type="http://schemas.openxmlformats.org/officeDocument/2006/relationships/image" Target="../media/image774.png"/><Relationship Id="rId30" Type="http://schemas.openxmlformats.org/officeDocument/2006/relationships/image" Target="../media/image791.png"/><Relationship Id="rId35" Type="http://schemas.openxmlformats.org/officeDocument/2006/relationships/image" Target="../media/image839.png"/><Relationship Id="rId43" Type="http://schemas.openxmlformats.org/officeDocument/2006/relationships/image" Target="../media/image848.png"/><Relationship Id="rId8" Type="http://schemas.openxmlformats.org/officeDocument/2006/relationships/image" Target="../media/image562.png"/><Relationship Id="rId3" Type="http://schemas.openxmlformats.org/officeDocument/2006/relationships/image" Target="../media/image497.png"/><Relationship Id="rId12" Type="http://schemas.openxmlformats.org/officeDocument/2006/relationships/image" Target="../media/image570.png"/><Relationship Id="rId17" Type="http://schemas.openxmlformats.org/officeDocument/2006/relationships/image" Target="../media/image671.png"/><Relationship Id="rId25" Type="http://schemas.openxmlformats.org/officeDocument/2006/relationships/image" Target="../media/image735.png"/><Relationship Id="rId33" Type="http://schemas.openxmlformats.org/officeDocument/2006/relationships/image" Target="../media/image837.png"/><Relationship Id="rId38" Type="http://schemas.openxmlformats.org/officeDocument/2006/relationships/image" Target="../media/image843.png"/><Relationship Id="rId20" Type="http://schemas.openxmlformats.org/officeDocument/2006/relationships/image" Target="../media/image674.png"/><Relationship Id="rId41" Type="http://schemas.openxmlformats.org/officeDocument/2006/relationships/image" Target="../media/image846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12.png"/><Relationship Id="rId39" Type="http://schemas.openxmlformats.org/officeDocument/2006/relationships/image" Target="../media/image675.png"/><Relationship Id="rId34" Type="http://schemas.openxmlformats.org/officeDocument/2006/relationships/image" Target="../media/image3370.png"/><Relationship Id="rId42" Type="http://schemas.openxmlformats.org/officeDocument/2006/relationships/image" Target="../media/image723.png"/><Relationship Id="rId47" Type="http://schemas.openxmlformats.org/officeDocument/2006/relationships/image" Target="../media/image785.png"/><Relationship Id="rId50" Type="http://schemas.openxmlformats.org/officeDocument/2006/relationships/image" Target="../media/image836.png"/><Relationship Id="rId55" Type="http://schemas.openxmlformats.org/officeDocument/2006/relationships/image" Target="../media/image842.png"/><Relationship Id="rId63" Type="http://schemas.openxmlformats.org/officeDocument/2006/relationships/image" Target="../media/image850.png"/><Relationship Id="rId12" Type="http://schemas.openxmlformats.org/officeDocument/2006/relationships/image" Target="../media/image7902.png"/><Relationship Id="rId33" Type="http://schemas.openxmlformats.org/officeDocument/2006/relationships/image" Target="../media/image8152.png"/><Relationship Id="rId38" Type="http://schemas.openxmlformats.org/officeDocument/2006/relationships/image" Target="../media/image674.png"/><Relationship Id="rId46" Type="http://schemas.openxmlformats.org/officeDocument/2006/relationships/image" Target="../media/image778.png"/><Relationship Id="rId59" Type="http://schemas.openxmlformats.org/officeDocument/2006/relationships/image" Target="../media/image846.png"/><Relationship Id="rId2" Type="http://schemas.openxmlformats.org/officeDocument/2006/relationships/notesSlide" Target="../notesSlides/notesSlide52.xml"/><Relationship Id="rId41" Type="http://schemas.openxmlformats.org/officeDocument/2006/relationships/image" Target="../media/image677.png"/><Relationship Id="rId54" Type="http://schemas.openxmlformats.org/officeDocument/2006/relationships/image" Target="../media/image841.png"/><Relationship Id="rId6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868.png"/><Relationship Id="rId37" Type="http://schemas.openxmlformats.org/officeDocument/2006/relationships/image" Target="../media/image673.png"/><Relationship Id="rId40" Type="http://schemas.openxmlformats.org/officeDocument/2006/relationships/image" Target="../media/image676.png"/><Relationship Id="rId45" Type="http://schemas.openxmlformats.org/officeDocument/2006/relationships/image" Target="../media/image774.png"/><Relationship Id="rId53" Type="http://schemas.openxmlformats.org/officeDocument/2006/relationships/image" Target="../media/image839.png"/><Relationship Id="rId58" Type="http://schemas.openxmlformats.org/officeDocument/2006/relationships/image" Target="../media/image845.png"/><Relationship Id="rId36" Type="http://schemas.openxmlformats.org/officeDocument/2006/relationships/image" Target="../media/image672.png"/><Relationship Id="rId49" Type="http://schemas.openxmlformats.org/officeDocument/2006/relationships/image" Target="../media/image824.png"/><Relationship Id="rId57" Type="http://schemas.openxmlformats.org/officeDocument/2006/relationships/image" Target="../media/image844.png"/><Relationship Id="rId61" Type="http://schemas.openxmlformats.org/officeDocument/2006/relationships/image" Target="../media/image848.png"/><Relationship Id="rId31" Type="http://schemas.openxmlformats.org/officeDocument/2006/relationships/image" Target="../media/image8131.png"/><Relationship Id="rId44" Type="http://schemas.openxmlformats.org/officeDocument/2006/relationships/image" Target="../media/image763.png"/><Relationship Id="rId52" Type="http://schemas.openxmlformats.org/officeDocument/2006/relationships/image" Target="../media/image838.png"/><Relationship Id="rId60" Type="http://schemas.openxmlformats.org/officeDocument/2006/relationships/image" Target="../media/image847.png"/><Relationship Id="rId14" Type="http://schemas.openxmlformats.org/officeDocument/2006/relationships/image" Target="../media/image8122.png"/><Relationship Id="rId35" Type="http://schemas.openxmlformats.org/officeDocument/2006/relationships/image" Target="../media/image671.png"/><Relationship Id="rId43" Type="http://schemas.openxmlformats.org/officeDocument/2006/relationships/image" Target="../media/image735.png"/><Relationship Id="rId48" Type="http://schemas.openxmlformats.org/officeDocument/2006/relationships/image" Target="../media/image791.png"/><Relationship Id="rId56" Type="http://schemas.openxmlformats.org/officeDocument/2006/relationships/image" Target="../media/image843.png"/><Relationship Id="rId51" Type="http://schemas.openxmlformats.org/officeDocument/2006/relationships/image" Target="../media/image8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690.png"/><Relationship Id="rId34" Type="http://schemas.openxmlformats.org/officeDocument/2006/relationships/image" Target="../media/image8222.png"/><Relationship Id="rId42" Type="http://schemas.openxmlformats.org/officeDocument/2006/relationships/image" Target="../media/image6062.png"/><Relationship Id="rId47" Type="http://schemas.openxmlformats.org/officeDocument/2006/relationships/image" Target="../media/image6730.png"/><Relationship Id="rId50" Type="http://schemas.openxmlformats.org/officeDocument/2006/relationships/image" Target="../media/image6761.png"/><Relationship Id="rId55" Type="http://schemas.openxmlformats.org/officeDocument/2006/relationships/image" Target="../media/image7740.png"/><Relationship Id="rId63" Type="http://schemas.openxmlformats.org/officeDocument/2006/relationships/image" Target="../media/image875.png"/><Relationship Id="rId33" Type="http://schemas.openxmlformats.org/officeDocument/2006/relationships/image" Target="../media/image8213.png"/><Relationship Id="rId38" Type="http://schemas.openxmlformats.org/officeDocument/2006/relationships/image" Target="../media/image5680.png"/><Relationship Id="rId46" Type="http://schemas.openxmlformats.org/officeDocument/2006/relationships/image" Target="../media/image6721.png"/><Relationship Id="rId59" Type="http://schemas.openxmlformats.org/officeDocument/2006/relationships/image" Target="../media/image871.png"/><Relationship Id="rId67" Type="http://schemas.openxmlformats.org/officeDocument/2006/relationships/image" Target="../media/image850.png"/><Relationship Id="rId2" Type="http://schemas.openxmlformats.org/officeDocument/2006/relationships/notesSlide" Target="../notesSlides/notesSlide53.xml"/><Relationship Id="rId41" Type="http://schemas.openxmlformats.org/officeDocument/2006/relationships/image" Target="../media/image5710.png"/><Relationship Id="rId54" Type="http://schemas.openxmlformats.org/officeDocument/2006/relationships/image" Target="../media/image7630.png"/><Relationship Id="rId62" Type="http://schemas.openxmlformats.org/officeDocument/2006/relationships/image" Target="../media/image874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8202.png"/><Relationship Id="rId37" Type="http://schemas.openxmlformats.org/officeDocument/2006/relationships/image" Target="../media/image5670.png"/><Relationship Id="rId40" Type="http://schemas.openxmlformats.org/officeDocument/2006/relationships/image" Target="../media/image5700.png"/><Relationship Id="rId45" Type="http://schemas.openxmlformats.org/officeDocument/2006/relationships/image" Target="../media/image6711.png"/><Relationship Id="rId53" Type="http://schemas.openxmlformats.org/officeDocument/2006/relationships/image" Target="../media/image7351.png"/><Relationship Id="rId58" Type="http://schemas.openxmlformats.org/officeDocument/2006/relationships/image" Target="../media/image870.png"/><Relationship Id="rId66" Type="http://schemas.openxmlformats.org/officeDocument/2006/relationships/image" Target="../media/image878.png"/><Relationship Id="rId36" Type="http://schemas.openxmlformats.org/officeDocument/2006/relationships/image" Target="../media/image5620.png"/><Relationship Id="rId49" Type="http://schemas.openxmlformats.org/officeDocument/2006/relationships/image" Target="../media/image6751.png"/><Relationship Id="rId57" Type="http://schemas.openxmlformats.org/officeDocument/2006/relationships/image" Target="../media/image869.png"/><Relationship Id="rId61" Type="http://schemas.openxmlformats.org/officeDocument/2006/relationships/image" Target="../media/image873.png"/><Relationship Id="rId31" Type="http://schemas.openxmlformats.org/officeDocument/2006/relationships/image" Target="../media/image6902.png"/><Relationship Id="rId44" Type="http://schemas.openxmlformats.org/officeDocument/2006/relationships/image" Target="../media/image6631.png"/><Relationship Id="rId52" Type="http://schemas.openxmlformats.org/officeDocument/2006/relationships/image" Target="../media/image7232.png"/><Relationship Id="rId60" Type="http://schemas.openxmlformats.org/officeDocument/2006/relationships/image" Target="../media/image872.png"/><Relationship Id="rId65" Type="http://schemas.openxmlformats.org/officeDocument/2006/relationships/image" Target="../media/image877.png"/><Relationship Id="rId35" Type="http://schemas.openxmlformats.org/officeDocument/2006/relationships/image" Target="../media/image671.png"/><Relationship Id="rId43" Type="http://schemas.openxmlformats.org/officeDocument/2006/relationships/image" Target="../media/image6311.png"/><Relationship Id="rId48" Type="http://schemas.openxmlformats.org/officeDocument/2006/relationships/image" Target="../media/image6741.png"/><Relationship Id="rId56" Type="http://schemas.openxmlformats.org/officeDocument/2006/relationships/image" Target="../media/image7780.png"/><Relationship Id="rId64" Type="http://schemas.openxmlformats.org/officeDocument/2006/relationships/image" Target="../media/image876.png"/><Relationship Id="rId51" Type="http://schemas.openxmlformats.org/officeDocument/2006/relationships/image" Target="../media/image6771.png"/><Relationship Id="rId3" Type="http://schemas.openxmlformats.org/officeDocument/2006/relationships/image" Target="../media/image56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32.png"/><Relationship Id="rId18" Type="http://schemas.openxmlformats.org/officeDocument/2006/relationships/image" Target="../media/image8331.png"/><Relationship Id="rId26" Type="http://schemas.openxmlformats.org/officeDocument/2006/relationships/image" Target="../media/image8421.png"/><Relationship Id="rId3" Type="http://schemas.openxmlformats.org/officeDocument/2006/relationships/image" Target="../media/image8471.png"/><Relationship Id="rId21" Type="http://schemas.openxmlformats.org/officeDocument/2006/relationships/image" Target="../media/image8361.png"/><Relationship Id="rId34" Type="http://schemas.openxmlformats.org/officeDocument/2006/relationships/image" Target="../media/image8572.png"/><Relationship Id="rId7" Type="http://schemas.openxmlformats.org/officeDocument/2006/relationships/image" Target="../media/image8192.png"/><Relationship Id="rId17" Type="http://schemas.openxmlformats.org/officeDocument/2006/relationships/image" Target="../media/image8321.png"/><Relationship Id="rId25" Type="http://schemas.openxmlformats.org/officeDocument/2006/relationships/image" Target="../media/image8412.png"/><Relationship Id="rId33" Type="http://schemas.openxmlformats.org/officeDocument/2006/relationships/image" Target="../media/image856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8312.png"/><Relationship Id="rId20" Type="http://schemas.openxmlformats.org/officeDocument/2006/relationships/image" Target="../media/image8351.png"/><Relationship Id="rId29" Type="http://schemas.openxmlformats.org/officeDocument/2006/relationships/image" Target="../media/image85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52.png"/><Relationship Id="rId11" Type="http://schemas.openxmlformats.org/officeDocument/2006/relationships/image" Target="../media/image8501.png"/><Relationship Id="rId24" Type="http://schemas.openxmlformats.org/officeDocument/2006/relationships/image" Target="../media/image8391.png"/><Relationship Id="rId32" Type="http://schemas.openxmlformats.org/officeDocument/2006/relationships/image" Target="../media/image8552.png"/><Relationship Id="rId5" Type="http://schemas.openxmlformats.org/officeDocument/2006/relationships/image" Target="../media/image8691.png"/><Relationship Id="rId23" Type="http://schemas.openxmlformats.org/officeDocument/2006/relationships/image" Target="../media/image8381.png"/><Relationship Id="rId28" Type="http://schemas.openxmlformats.org/officeDocument/2006/relationships/image" Target="../media/image8522.png"/><Relationship Id="rId10" Type="http://schemas.openxmlformats.org/officeDocument/2006/relationships/image" Target="../media/image8491.png"/><Relationship Id="rId19" Type="http://schemas.openxmlformats.org/officeDocument/2006/relationships/image" Target="../media/image8341.png"/><Relationship Id="rId31" Type="http://schemas.openxmlformats.org/officeDocument/2006/relationships/image" Target="../media/image4410.png"/><Relationship Id="rId4" Type="http://schemas.openxmlformats.org/officeDocument/2006/relationships/image" Target="../media/image6932.png"/><Relationship Id="rId9" Type="http://schemas.openxmlformats.org/officeDocument/2006/relationships/image" Target="../media/image8481.png"/><Relationship Id="rId22" Type="http://schemas.openxmlformats.org/officeDocument/2006/relationships/image" Target="../media/image8371.png"/><Relationship Id="rId27" Type="http://schemas.openxmlformats.org/officeDocument/2006/relationships/image" Target="../media/image8510.png"/><Relationship Id="rId30" Type="http://schemas.openxmlformats.org/officeDocument/2006/relationships/image" Target="../media/image8542.png"/><Relationship Id="rId35" Type="http://schemas.openxmlformats.org/officeDocument/2006/relationships/image" Target="../media/image8582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52.png"/><Relationship Id="rId18" Type="http://schemas.openxmlformats.org/officeDocument/2006/relationships/image" Target="../media/image8331.png"/><Relationship Id="rId26" Type="http://schemas.openxmlformats.org/officeDocument/2006/relationships/image" Target="../media/image8421.png"/><Relationship Id="rId3" Type="http://schemas.openxmlformats.org/officeDocument/2006/relationships/image" Target="../media/image8762.png"/><Relationship Id="rId21" Type="http://schemas.openxmlformats.org/officeDocument/2006/relationships/image" Target="../media/image8361.png"/><Relationship Id="rId34" Type="http://schemas.openxmlformats.org/officeDocument/2006/relationships/image" Target="../media/image8672.png"/><Relationship Id="rId12" Type="http://schemas.openxmlformats.org/officeDocument/2006/relationships/image" Target="../media/image6942.png"/><Relationship Id="rId17" Type="http://schemas.openxmlformats.org/officeDocument/2006/relationships/image" Target="../media/image8321.png"/><Relationship Id="rId25" Type="http://schemas.openxmlformats.org/officeDocument/2006/relationships/image" Target="../media/image8412.png"/><Relationship Id="rId33" Type="http://schemas.openxmlformats.org/officeDocument/2006/relationships/image" Target="../media/image8662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8312.png"/><Relationship Id="rId20" Type="http://schemas.openxmlformats.org/officeDocument/2006/relationships/image" Target="../media/image8351.png"/><Relationship Id="rId29" Type="http://schemas.openxmlformats.org/officeDocument/2006/relationships/image" Target="../media/image86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932.png"/><Relationship Id="rId24" Type="http://schemas.openxmlformats.org/officeDocument/2006/relationships/image" Target="../media/image8391.png"/><Relationship Id="rId32" Type="http://schemas.openxmlformats.org/officeDocument/2006/relationships/image" Target="../media/image8652.png"/><Relationship Id="rId15" Type="http://schemas.openxmlformats.org/officeDocument/2006/relationships/image" Target="../media/image8232.png"/><Relationship Id="rId23" Type="http://schemas.openxmlformats.org/officeDocument/2006/relationships/image" Target="../media/image8381.png"/><Relationship Id="rId28" Type="http://schemas.openxmlformats.org/officeDocument/2006/relationships/image" Target="../media/image8610.png"/><Relationship Id="rId36" Type="http://schemas.openxmlformats.org/officeDocument/2006/relationships/image" Target="../media/image8782.png"/><Relationship Id="rId10" Type="http://schemas.openxmlformats.org/officeDocument/2006/relationships/image" Target="../media/image6922.png"/><Relationship Id="rId19" Type="http://schemas.openxmlformats.org/officeDocument/2006/relationships/image" Target="../media/image8341.png"/><Relationship Id="rId31" Type="http://schemas.openxmlformats.org/officeDocument/2006/relationships/image" Target="../media/image8642.png"/><Relationship Id="rId14" Type="http://schemas.openxmlformats.org/officeDocument/2006/relationships/image" Target="../media/image8192.png"/><Relationship Id="rId22" Type="http://schemas.openxmlformats.org/officeDocument/2006/relationships/image" Target="../media/image8371.png"/><Relationship Id="rId27" Type="http://schemas.openxmlformats.org/officeDocument/2006/relationships/image" Target="../media/image8602.png"/><Relationship Id="rId30" Type="http://schemas.openxmlformats.org/officeDocument/2006/relationships/image" Target="../media/image8632.png"/><Relationship Id="rId35" Type="http://schemas.openxmlformats.org/officeDocument/2006/relationships/image" Target="../media/image8772.png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85.png"/><Relationship Id="rId39" Type="http://schemas.openxmlformats.org/officeDocument/2006/relationships/image" Target="../media/image891.png"/><Relationship Id="rId21" Type="http://schemas.openxmlformats.org/officeDocument/2006/relationships/image" Target="../media/image8362.png"/><Relationship Id="rId34" Type="http://schemas.openxmlformats.org/officeDocument/2006/relationships/image" Target="../media/image882.png"/><Relationship Id="rId42" Type="http://schemas.openxmlformats.org/officeDocument/2006/relationships/image" Target="../media/image894.png"/><Relationship Id="rId47" Type="http://schemas.openxmlformats.org/officeDocument/2006/relationships/image" Target="../media/image899.png"/><Relationship Id="rId50" Type="http://schemas.openxmlformats.org/officeDocument/2006/relationships/image" Target="../media/image902.png"/><Relationship Id="rId25" Type="http://schemas.openxmlformats.org/officeDocument/2006/relationships/image" Target="../media/image8410.png"/><Relationship Id="rId33" Type="http://schemas.openxmlformats.org/officeDocument/2006/relationships/image" Target="../media/image881.png"/><Relationship Id="rId38" Type="http://schemas.openxmlformats.org/officeDocument/2006/relationships/image" Target="../media/image890.png"/><Relationship Id="rId46" Type="http://schemas.openxmlformats.org/officeDocument/2006/relationships/image" Target="../media/image898.png"/><Relationship Id="rId2" Type="http://schemas.openxmlformats.org/officeDocument/2006/relationships/notesSlide" Target="../notesSlides/notesSlide57.xml"/><Relationship Id="rId29" Type="http://schemas.openxmlformats.org/officeDocument/2006/relationships/image" Target="../media/image8452.png"/><Relationship Id="rId41" Type="http://schemas.openxmlformats.org/officeDocument/2006/relationships/image" Target="../media/image89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84.png"/><Relationship Id="rId32" Type="http://schemas.openxmlformats.org/officeDocument/2006/relationships/image" Target="../media/image880.png"/><Relationship Id="rId37" Type="http://schemas.openxmlformats.org/officeDocument/2006/relationships/image" Target="../media/image889.png"/><Relationship Id="rId40" Type="http://schemas.openxmlformats.org/officeDocument/2006/relationships/image" Target="../media/image892.png"/><Relationship Id="rId45" Type="http://schemas.openxmlformats.org/officeDocument/2006/relationships/image" Target="../media/image897.png"/><Relationship Id="rId23" Type="http://schemas.openxmlformats.org/officeDocument/2006/relationships/image" Target="../media/image8382.png"/><Relationship Id="rId28" Type="http://schemas.openxmlformats.org/officeDocument/2006/relationships/image" Target="../media/image886.png"/><Relationship Id="rId36" Type="http://schemas.openxmlformats.org/officeDocument/2006/relationships/image" Target="../media/image888.png"/><Relationship Id="rId49" Type="http://schemas.openxmlformats.org/officeDocument/2006/relationships/image" Target="../media/image901.png"/><Relationship Id="rId31" Type="http://schemas.openxmlformats.org/officeDocument/2006/relationships/image" Target="../media/image879.png"/><Relationship Id="rId44" Type="http://schemas.openxmlformats.org/officeDocument/2006/relationships/image" Target="../media/image896.png"/><Relationship Id="rId52" Type="http://schemas.openxmlformats.org/officeDocument/2006/relationships/image" Target="../media/image904.png"/><Relationship Id="rId22" Type="http://schemas.openxmlformats.org/officeDocument/2006/relationships/image" Target="../media/image8372.png"/><Relationship Id="rId27" Type="http://schemas.openxmlformats.org/officeDocument/2006/relationships/image" Target="../media/image8431.png"/><Relationship Id="rId30" Type="http://schemas.openxmlformats.org/officeDocument/2006/relationships/image" Target="../media/image887.png"/><Relationship Id="rId35" Type="http://schemas.openxmlformats.org/officeDocument/2006/relationships/image" Target="../media/image883.png"/><Relationship Id="rId43" Type="http://schemas.openxmlformats.org/officeDocument/2006/relationships/image" Target="../media/image895.png"/><Relationship Id="rId48" Type="http://schemas.openxmlformats.org/officeDocument/2006/relationships/image" Target="../media/image900.png"/><Relationship Id="rId51" Type="http://schemas.openxmlformats.org/officeDocument/2006/relationships/image" Target="../media/image90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61.png"/><Relationship Id="rId13" Type="http://schemas.openxmlformats.org/officeDocument/2006/relationships/image" Target="../media/image8902.png"/><Relationship Id="rId18" Type="http://schemas.openxmlformats.org/officeDocument/2006/relationships/image" Target="../media/image8942.png"/><Relationship Id="rId26" Type="http://schemas.openxmlformats.org/officeDocument/2006/relationships/image" Target="../media/image8962.png"/><Relationship Id="rId3" Type="http://schemas.openxmlformats.org/officeDocument/2006/relationships/image" Target="../media/image905.png"/><Relationship Id="rId21" Type="http://schemas.openxmlformats.org/officeDocument/2006/relationships/image" Target="../media/image8361.png"/><Relationship Id="rId7" Type="http://schemas.openxmlformats.org/officeDocument/2006/relationships/image" Target="../media/image8551.png"/><Relationship Id="rId12" Type="http://schemas.openxmlformats.org/officeDocument/2006/relationships/image" Target="../media/image8892.png"/><Relationship Id="rId17" Type="http://schemas.openxmlformats.org/officeDocument/2006/relationships/image" Target="../media/image8932.png"/><Relationship Id="rId25" Type="http://schemas.openxmlformats.org/officeDocument/2006/relationships/image" Target="../media/image908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8922.png"/><Relationship Id="rId20" Type="http://schemas.openxmlformats.org/officeDocument/2006/relationships/image" Target="../media/image8351.png"/><Relationship Id="rId29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41.png"/><Relationship Id="rId11" Type="http://schemas.openxmlformats.org/officeDocument/2006/relationships/image" Target="../media/image8882.png"/><Relationship Id="rId24" Type="http://schemas.openxmlformats.org/officeDocument/2006/relationships/image" Target="../media/image907.png"/><Relationship Id="rId15" Type="http://schemas.openxmlformats.org/officeDocument/2006/relationships/image" Target="../media/image8232.png"/><Relationship Id="rId23" Type="http://schemas.openxmlformats.org/officeDocument/2006/relationships/image" Target="../media/image8381.png"/><Relationship Id="rId28" Type="http://schemas.openxmlformats.org/officeDocument/2006/relationships/image" Target="../media/image910.png"/><Relationship Id="rId10" Type="http://schemas.openxmlformats.org/officeDocument/2006/relationships/image" Target="../media/image6922.png"/><Relationship Id="rId19" Type="http://schemas.openxmlformats.org/officeDocument/2006/relationships/image" Target="../media/image8341.png"/><Relationship Id="rId4" Type="http://schemas.openxmlformats.org/officeDocument/2006/relationships/image" Target="../media/image906.png"/><Relationship Id="rId9" Type="http://schemas.openxmlformats.org/officeDocument/2006/relationships/image" Target="../media/image8571.png"/><Relationship Id="rId14" Type="http://schemas.openxmlformats.org/officeDocument/2006/relationships/image" Target="../media/image8912.png"/><Relationship Id="rId22" Type="http://schemas.openxmlformats.org/officeDocument/2006/relationships/image" Target="../media/image8371.png"/><Relationship Id="rId27" Type="http://schemas.openxmlformats.org/officeDocument/2006/relationships/image" Target="../media/image909.png"/><Relationship Id="rId30" Type="http://schemas.openxmlformats.org/officeDocument/2006/relationships/image" Target="../media/image9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51.png"/><Relationship Id="rId3" Type="http://schemas.openxmlformats.org/officeDocument/2006/relationships/image" Target="../media/image8601.png"/><Relationship Id="rId7" Type="http://schemas.openxmlformats.org/officeDocument/2006/relationships/image" Target="../media/image8641.png"/><Relationship Id="rId2" Type="http://schemas.openxmlformats.org/officeDocument/2006/relationships/image" Target="../media/image8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1.png"/><Relationship Id="rId5" Type="http://schemas.openxmlformats.org/officeDocument/2006/relationships/image" Target="../media/image8621.png"/><Relationship Id="rId4" Type="http://schemas.openxmlformats.org/officeDocument/2006/relationships/image" Target="../media/image8612.png"/><Relationship Id="rId9" Type="http://schemas.openxmlformats.org/officeDocument/2006/relationships/image" Target="../media/image9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0.png"/><Relationship Id="rId7" Type="http://schemas.openxmlformats.org/officeDocument/2006/relationships/image" Target="../media/image682.png"/><Relationship Id="rId2" Type="http://schemas.openxmlformats.org/officeDocument/2006/relationships/image" Target="../media/image3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41.png"/><Relationship Id="rId13" Type="http://schemas.openxmlformats.org/officeDocument/2006/relationships/image" Target="../media/image8791.png"/><Relationship Id="rId3" Type="http://schemas.openxmlformats.org/officeDocument/2006/relationships/image" Target="../media/image6710.png"/><Relationship Id="rId7" Type="http://schemas.openxmlformats.org/officeDocument/2006/relationships/image" Target="../media/image8731.png"/><Relationship Id="rId12" Type="http://schemas.openxmlformats.org/officeDocument/2006/relationships/image" Target="../media/image87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21.png"/><Relationship Id="rId11" Type="http://schemas.openxmlformats.org/officeDocument/2006/relationships/image" Target="../media/image8771.png"/><Relationship Id="rId5" Type="http://schemas.openxmlformats.org/officeDocument/2006/relationships/image" Target="../media/image8712.png"/><Relationship Id="rId15" Type="http://schemas.openxmlformats.org/officeDocument/2006/relationships/image" Target="../media/image8812.png"/><Relationship Id="rId10" Type="http://schemas.openxmlformats.org/officeDocument/2006/relationships/image" Target="../media/image8761.png"/><Relationship Id="rId4" Type="http://schemas.openxmlformats.org/officeDocument/2006/relationships/image" Target="../media/image8701.png"/><Relationship Id="rId9" Type="http://schemas.openxmlformats.org/officeDocument/2006/relationships/image" Target="../media/image8751.png"/><Relationship Id="rId14" Type="http://schemas.openxmlformats.org/officeDocument/2006/relationships/image" Target="../media/image880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71.png"/><Relationship Id="rId13" Type="http://schemas.openxmlformats.org/officeDocument/2006/relationships/image" Target="../media/image8921.png"/><Relationship Id="rId3" Type="http://schemas.openxmlformats.org/officeDocument/2006/relationships/image" Target="../media/image851.png"/><Relationship Id="rId7" Type="http://schemas.openxmlformats.org/officeDocument/2006/relationships/image" Target="../media/image8861.png"/><Relationship Id="rId12" Type="http://schemas.openxmlformats.org/officeDocument/2006/relationships/image" Target="../media/image89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51.png"/><Relationship Id="rId11" Type="http://schemas.openxmlformats.org/officeDocument/2006/relationships/image" Target="../media/image8901.png"/><Relationship Id="rId5" Type="http://schemas.openxmlformats.org/officeDocument/2006/relationships/image" Target="../media/image8841.png"/><Relationship Id="rId15" Type="http://schemas.openxmlformats.org/officeDocument/2006/relationships/image" Target="../media/image8941.png"/><Relationship Id="rId10" Type="http://schemas.openxmlformats.org/officeDocument/2006/relationships/image" Target="../media/image8891.png"/><Relationship Id="rId4" Type="http://schemas.openxmlformats.org/officeDocument/2006/relationships/image" Target="../media/image8831.png"/><Relationship Id="rId9" Type="http://schemas.openxmlformats.org/officeDocument/2006/relationships/image" Target="../media/image8881.png"/><Relationship Id="rId14" Type="http://schemas.openxmlformats.org/officeDocument/2006/relationships/image" Target="../media/image8931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51.png"/><Relationship Id="rId18" Type="http://schemas.openxmlformats.org/officeDocument/2006/relationships/image" Target="../media/image9101.png"/><Relationship Id="rId26" Type="http://schemas.openxmlformats.org/officeDocument/2006/relationships/image" Target="../media/image854.png"/><Relationship Id="rId3" Type="http://schemas.openxmlformats.org/officeDocument/2006/relationships/image" Target="../media/image8951.png"/><Relationship Id="rId21" Type="http://schemas.openxmlformats.org/officeDocument/2006/relationships/image" Target="../media/image9131.png"/><Relationship Id="rId34" Type="http://schemas.openxmlformats.org/officeDocument/2006/relationships/image" Target="../media/image922.png"/><Relationship Id="rId7" Type="http://schemas.openxmlformats.org/officeDocument/2006/relationships/image" Target="../media/image8991.png"/><Relationship Id="rId12" Type="http://schemas.openxmlformats.org/officeDocument/2006/relationships/image" Target="../media/image9041.png"/><Relationship Id="rId17" Type="http://schemas.openxmlformats.org/officeDocument/2006/relationships/image" Target="../media/image9091.png"/><Relationship Id="rId25" Type="http://schemas.openxmlformats.org/officeDocument/2006/relationships/image" Target="../media/image853.png"/><Relationship Id="rId33" Type="http://schemas.openxmlformats.org/officeDocument/2006/relationships/image" Target="../media/image921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9081.png"/><Relationship Id="rId20" Type="http://schemas.openxmlformats.org/officeDocument/2006/relationships/image" Target="../media/image9121.png"/><Relationship Id="rId29" Type="http://schemas.openxmlformats.org/officeDocument/2006/relationships/image" Target="../media/image8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81.png"/><Relationship Id="rId11" Type="http://schemas.openxmlformats.org/officeDocument/2006/relationships/image" Target="../media/image9031.png"/><Relationship Id="rId24" Type="http://schemas.openxmlformats.org/officeDocument/2006/relationships/image" Target="../media/image852.png"/><Relationship Id="rId32" Type="http://schemas.openxmlformats.org/officeDocument/2006/relationships/image" Target="../media/image920.png"/><Relationship Id="rId5" Type="http://schemas.openxmlformats.org/officeDocument/2006/relationships/image" Target="../media/image8971.png"/><Relationship Id="rId15" Type="http://schemas.openxmlformats.org/officeDocument/2006/relationships/image" Target="../media/image9071.png"/><Relationship Id="rId23" Type="http://schemas.openxmlformats.org/officeDocument/2006/relationships/image" Target="../media/image915.png"/><Relationship Id="rId28" Type="http://schemas.openxmlformats.org/officeDocument/2006/relationships/image" Target="../media/image8271.png"/><Relationship Id="rId36" Type="http://schemas.openxmlformats.org/officeDocument/2006/relationships/image" Target="../media/image924.png"/><Relationship Id="rId10" Type="http://schemas.openxmlformats.org/officeDocument/2006/relationships/image" Target="../media/image9021.png"/><Relationship Id="rId19" Type="http://schemas.openxmlformats.org/officeDocument/2006/relationships/image" Target="../media/image9110.png"/><Relationship Id="rId31" Type="http://schemas.openxmlformats.org/officeDocument/2006/relationships/image" Target="../media/image8301.png"/><Relationship Id="rId4" Type="http://schemas.openxmlformats.org/officeDocument/2006/relationships/image" Target="../media/image8961.png"/><Relationship Id="rId9" Type="http://schemas.openxmlformats.org/officeDocument/2006/relationships/image" Target="../media/image9010.png"/><Relationship Id="rId14" Type="http://schemas.openxmlformats.org/officeDocument/2006/relationships/image" Target="../media/image9061.png"/><Relationship Id="rId22" Type="http://schemas.openxmlformats.org/officeDocument/2006/relationships/image" Target="../media/image914.png"/><Relationship Id="rId27" Type="http://schemas.openxmlformats.org/officeDocument/2006/relationships/image" Target="../media/image855.png"/><Relationship Id="rId30" Type="http://schemas.openxmlformats.org/officeDocument/2006/relationships/image" Target="../media/image8291.png"/><Relationship Id="rId35" Type="http://schemas.openxmlformats.org/officeDocument/2006/relationships/image" Target="../media/image923.png"/><Relationship Id="rId8" Type="http://schemas.openxmlformats.org/officeDocument/2006/relationships/image" Target="../media/image900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6.png"/><Relationship Id="rId18" Type="http://schemas.openxmlformats.org/officeDocument/2006/relationships/image" Target="../media/image941.png"/><Relationship Id="rId26" Type="http://schemas.openxmlformats.org/officeDocument/2006/relationships/image" Target="../media/image6720.png"/><Relationship Id="rId21" Type="http://schemas.openxmlformats.org/officeDocument/2006/relationships/image" Target="../media/image944.png"/><Relationship Id="rId34" Type="http://schemas.openxmlformats.org/officeDocument/2006/relationships/image" Target="../media/image957.png"/><Relationship Id="rId7" Type="http://schemas.openxmlformats.org/officeDocument/2006/relationships/image" Target="../media/image930.png"/><Relationship Id="rId12" Type="http://schemas.openxmlformats.org/officeDocument/2006/relationships/image" Target="../media/image935.png"/><Relationship Id="rId17" Type="http://schemas.openxmlformats.org/officeDocument/2006/relationships/image" Target="../media/image940.png"/><Relationship Id="rId25" Type="http://schemas.openxmlformats.org/officeDocument/2006/relationships/image" Target="../media/image948.png"/><Relationship Id="rId33" Type="http://schemas.openxmlformats.org/officeDocument/2006/relationships/image" Target="../media/image956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939.png"/><Relationship Id="rId20" Type="http://schemas.openxmlformats.org/officeDocument/2006/relationships/image" Target="../media/image943.png"/><Relationship Id="rId29" Type="http://schemas.openxmlformats.org/officeDocument/2006/relationships/image" Target="../media/image9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9.png"/><Relationship Id="rId11" Type="http://schemas.openxmlformats.org/officeDocument/2006/relationships/image" Target="../media/image934.png"/><Relationship Id="rId24" Type="http://schemas.openxmlformats.org/officeDocument/2006/relationships/image" Target="../media/image947.png"/><Relationship Id="rId32" Type="http://schemas.openxmlformats.org/officeDocument/2006/relationships/image" Target="../media/image955.png"/><Relationship Id="rId37" Type="http://schemas.openxmlformats.org/officeDocument/2006/relationships/image" Target="../media/image960.png"/><Relationship Id="rId5" Type="http://schemas.openxmlformats.org/officeDocument/2006/relationships/image" Target="../media/image928.png"/><Relationship Id="rId15" Type="http://schemas.openxmlformats.org/officeDocument/2006/relationships/image" Target="../media/image938.png"/><Relationship Id="rId23" Type="http://schemas.openxmlformats.org/officeDocument/2006/relationships/image" Target="../media/image946.png"/><Relationship Id="rId28" Type="http://schemas.openxmlformats.org/officeDocument/2006/relationships/image" Target="../media/image951.png"/><Relationship Id="rId36" Type="http://schemas.openxmlformats.org/officeDocument/2006/relationships/image" Target="../media/image959.png"/><Relationship Id="rId10" Type="http://schemas.openxmlformats.org/officeDocument/2006/relationships/image" Target="../media/image933.png"/><Relationship Id="rId19" Type="http://schemas.openxmlformats.org/officeDocument/2006/relationships/image" Target="../media/image942.png"/><Relationship Id="rId31" Type="http://schemas.openxmlformats.org/officeDocument/2006/relationships/image" Target="../media/image926.png"/><Relationship Id="rId4" Type="http://schemas.openxmlformats.org/officeDocument/2006/relationships/image" Target="../media/image927.png"/><Relationship Id="rId9" Type="http://schemas.openxmlformats.org/officeDocument/2006/relationships/image" Target="../media/image932.png"/><Relationship Id="rId14" Type="http://schemas.openxmlformats.org/officeDocument/2006/relationships/image" Target="../media/image937.png"/><Relationship Id="rId22" Type="http://schemas.openxmlformats.org/officeDocument/2006/relationships/image" Target="../media/image945.png"/><Relationship Id="rId27" Type="http://schemas.openxmlformats.org/officeDocument/2006/relationships/image" Target="../media/image950.png"/><Relationship Id="rId30" Type="http://schemas.openxmlformats.org/officeDocument/2006/relationships/image" Target="../media/image953.png"/><Relationship Id="rId35" Type="http://schemas.openxmlformats.org/officeDocument/2006/relationships/image" Target="../media/image958.png"/><Relationship Id="rId8" Type="http://schemas.openxmlformats.org/officeDocument/2006/relationships/image" Target="../media/image931.png"/><Relationship Id="rId3" Type="http://schemas.openxmlformats.org/officeDocument/2006/relationships/image" Target="../media/image4350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8.png"/><Relationship Id="rId18" Type="http://schemas.openxmlformats.org/officeDocument/2006/relationships/image" Target="../media/image971.png"/><Relationship Id="rId26" Type="http://schemas.openxmlformats.org/officeDocument/2006/relationships/image" Target="../media/image9631.png"/><Relationship Id="rId39" Type="http://schemas.openxmlformats.org/officeDocument/2006/relationships/image" Target="../media/image862.png"/><Relationship Id="rId21" Type="http://schemas.openxmlformats.org/officeDocument/2006/relationships/image" Target="../media/image946.png"/><Relationship Id="rId34" Type="http://schemas.openxmlformats.org/officeDocument/2006/relationships/image" Target="../media/image9710.png"/><Relationship Id="rId7" Type="http://schemas.openxmlformats.org/officeDocument/2006/relationships/image" Target="../media/image965.png"/><Relationship Id="rId12" Type="http://schemas.openxmlformats.org/officeDocument/2006/relationships/image" Target="../media/image937.png"/><Relationship Id="rId17" Type="http://schemas.openxmlformats.org/officeDocument/2006/relationships/image" Target="../media/image970.png"/><Relationship Id="rId25" Type="http://schemas.openxmlformats.org/officeDocument/2006/relationships/image" Target="../media/image9621.png"/><Relationship Id="rId33" Type="http://schemas.openxmlformats.org/officeDocument/2006/relationships/image" Target="../media/image9701.png"/><Relationship Id="rId38" Type="http://schemas.openxmlformats.org/officeDocument/2006/relationships/image" Target="../media/image861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969.png"/><Relationship Id="rId20" Type="http://schemas.openxmlformats.org/officeDocument/2006/relationships/image" Target="../media/image945.png"/><Relationship Id="rId29" Type="http://schemas.openxmlformats.org/officeDocument/2006/relationships/image" Target="../media/image8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6.png"/><Relationship Id="rId11" Type="http://schemas.openxmlformats.org/officeDocument/2006/relationships/image" Target="../media/image936.png"/><Relationship Id="rId32" Type="http://schemas.openxmlformats.org/officeDocument/2006/relationships/image" Target="../media/image9691.png"/><Relationship Id="rId37" Type="http://schemas.openxmlformats.org/officeDocument/2006/relationships/image" Target="../media/image860.png"/><Relationship Id="rId40" Type="http://schemas.openxmlformats.org/officeDocument/2006/relationships/image" Target="../media/image863.png"/><Relationship Id="rId5" Type="http://schemas.openxmlformats.org/officeDocument/2006/relationships/image" Target="../media/image963.png"/><Relationship Id="rId15" Type="http://schemas.openxmlformats.org/officeDocument/2006/relationships/image" Target="../media/image940.png"/><Relationship Id="rId23" Type="http://schemas.openxmlformats.org/officeDocument/2006/relationships/image" Target="../media/image948.png"/><Relationship Id="rId28" Type="http://schemas.openxmlformats.org/officeDocument/2006/relationships/image" Target="../media/image858.png"/><Relationship Id="rId36" Type="http://schemas.openxmlformats.org/officeDocument/2006/relationships/image" Target="../media/image973.png"/><Relationship Id="rId10" Type="http://schemas.openxmlformats.org/officeDocument/2006/relationships/image" Target="../media/image968.png"/><Relationship Id="rId19" Type="http://schemas.openxmlformats.org/officeDocument/2006/relationships/image" Target="../media/image944.png"/><Relationship Id="rId31" Type="http://schemas.openxmlformats.org/officeDocument/2006/relationships/image" Target="../media/image9681.png"/><Relationship Id="rId4" Type="http://schemas.openxmlformats.org/officeDocument/2006/relationships/image" Target="../media/image962.png"/><Relationship Id="rId9" Type="http://schemas.openxmlformats.org/officeDocument/2006/relationships/image" Target="../media/image967.png"/><Relationship Id="rId14" Type="http://schemas.openxmlformats.org/officeDocument/2006/relationships/image" Target="../media/image939.png"/><Relationship Id="rId22" Type="http://schemas.openxmlformats.org/officeDocument/2006/relationships/image" Target="../media/image947.png"/><Relationship Id="rId27" Type="http://schemas.openxmlformats.org/officeDocument/2006/relationships/image" Target="../media/image857.png"/><Relationship Id="rId30" Type="http://schemas.openxmlformats.org/officeDocument/2006/relationships/image" Target="../media/image9671.png"/><Relationship Id="rId35" Type="http://schemas.openxmlformats.org/officeDocument/2006/relationships/image" Target="../media/image972.png"/><Relationship Id="rId8" Type="http://schemas.openxmlformats.org/officeDocument/2006/relationships/image" Target="../media/image966.png"/><Relationship Id="rId3" Type="http://schemas.openxmlformats.org/officeDocument/2006/relationships/image" Target="../media/image435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81.png"/><Relationship Id="rId5" Type="http://schemas.openxmlformats.org/officeDocument/2006/relationships/image" Target="../media/image6871.png"/><Relationship Id="rId4" Type="http://schemas.openxmlformats.org/officeDocument/2006/relationships/image" Target="../media/image68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1.png"/><Relationship Id="rId7" Type="http://schemas.openxmlformats.org/officeDocument/2006/relationships/image" Target="../media/image6971.png"/><Relationship Id="rId2" Type="http://schemas.openxmlformats.org/officeDocument/2006/relationships/image" Target="../media/image69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61.png"/><Relationship Id="rId5" Type="http://schemas.openxmlformats.org/officeDocument/2006/relationships/image" Target="../media/image6951.png"/><Relationship Id="rId4" Type="http://schemas.openxmlformats.org/officeDocument/2006/relationships/image" Target="../media/image694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2.png"/><Relationship Id="rId13" Type="http://schemas.openxmlformats.org/officeDocument/2006/relationships/image" Target="../media/image987.png"/><Relationship Id="rId18" Type="http://schemas.openxmlformats.org/officeDocument/2006/relationships/image" Target="../media/image992.png"/><Relationship Id="rId3" Type="http://schemas.openxmlformats.org/officeDocument/2006/relationships/image" Target="../media/image977.png"/><Relationship Id="rId7" Type="http://schemas.openxmlformats.org/officeDocument/2006/relationships/image" Target="../media/image981.png"/><Relationship Id="rId12" Type="http://schemas.openxmlformats.org/officeDocument/2006/relationships/image" Target="../media/image986.png"/><Relationship Id="rId17" Type="http://schemas.openxmlformats.org/officeDocument/2006/relationships/image" Target="../media/image991.png"/><Relationship Id="rId2" Type="http://schemas.openxmlformats.org/officeDocument/2006/relationships/image" Target="../media/image976.png"/><Relationship Id="rId16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985.png"/><Relationship Id="rId5" Type="http://schemas.openxmlformats.org/officeDocument/2006/relationships/image" Target="../media/image979.png"/><Relationship Id="rId15" Type="http://schemas.openxmlformats.org/officeDocument/2006/relationships/image" Target="../media/image989.png"/><Relationship Id="rId10" Type="http://schemas.openxmlformats.org/officeDocument/2006/relationships/image" Target="../media/image984.png"/><Relationship Id="rId4" Type="http://schemas.openxmlformats.org/officeDocument/2006/relationships/image" Target="../media/image978.png"/><Relationship Id="rId9" Type="http://schemas.openxmlformats.org/officeDocument/2006/relationships/image" Target="../media/image8644.png"/><Relationship Id="rId14" Type="http://schemas.openxmlformats.org/officeDocument/2006/relationships/image" Target="../media/image98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5.png"/><Relationship Id="rId13" Type="http://schemas.openxmlformats.org/officeDocument/2006/relationships/image" Target="../media/image1004.png"/><Relationship Id="rId18" Type="http://schemas.openxmlformats.org/officeDocument/2006/relationships/image" Target="../media/image1009.png"/><Relationship Id="rId3" Type="http://schemas.openxmlformats.org/officeDocument/2006/relationships/image" Target="../media/image994.png"/><Relationship Id="rId7" Type="http://schemas.openxmlformats.org/officeDocument/2006/relationships/image" Target="../media/image998.png"/><Relationship Id="rId12" Type="http://schemas.openxmlformats.org/officeDocument/2006/relationships/image" Target="../media/image1003.png"/><Relationship Id="rId17" Type="http://schemas.openxmlformats.org/officeDocument/2006/relationships/image" Target="../media/image1008.png"/><Relationship Id="rId2" Type="http://schemas.openxmlformats.org/officeDocument/2006/relationships/image" Target="../media/image993.png"/><Relationship Id="rId16" Type="http://schemas.openxmlformats.org/officeDocument/2006/relationships/image" Target="../media/image1007.png"/><Relationship Id="rId20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7.png"/><Relationship Id="rId11" Type="http://schemas.openxmlformats.org/officeDocument/2006/relationships/image" Target="../media/image1002.png"/><Relationship Id="rId5" Type="http://schemas.openxmlformats.org/officeDocument/2006/relationships/image" Target="../media/image996.png"/><Relationship Id="rId15" Type="http://schemas.openxmlformats.org/officeDocument/2006/relationships/image" Target="../media/image1006.png"/><Relationship Id="rId10" Type="http://schemas.openxmlformats.org/officeDocument/2006/relationships/image" Target="../media/image1001.png"/><Relationship Id="rId19" Type="http://schemas.openxmlformats.org/officeDocument/2006/relationships/image" Target="../media/image1010.png"/><Relationship Id="rId4" Type="http://schemas.openxmlformats.org/officeDocument/2006/relationships/image" Target="../media/image995.png"/><Relationship Id="rId9" Type="http://schemas.openxmlformats.org/officeDocument/2006/relationships/image" Target="../media/image1000.png"/><Relationship Id="rId14" Type="http://schemas.openxmlformats.org/officeDocument/2006/relationships/image" Target="../media/image100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4</a:t>
            </a:r>
            <a:br>
              <a:rPr lang="en-US" dirty="0"/>
            </a:br>
            <a:r>
              <a:rPr lang="en-IN" dirty="0"/>
              <a:t>Basic Statistics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mehul.chaurasia 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Mehul Chaurasia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22E2A12-3616-430B-98B7-4DB2C6F171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69" y="5211251"/>
            <a:ext cx="1353599" cy="135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02AA6E2-3B74-4BBC-A876-34DB05498384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2581756" y="81450"/>
                <a:ext cx="4646358" cy="734653"/>
              </a:xfrm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MCA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2</a:t>
                </a:r>
                <a:r>
                  <a:rPr kumimoji="0" lang="en-US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nd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Semester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Mathematics for Computer Application   (2305HS203)</a:t>
                </a:r>
                <a:endParaRPr lang="en-IN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02AA6E2-3B74-4BBC-A876-34DB054983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2581756" y="81450"/>
                <a:ext cx="4646358" cy="734653"/>
              </a:xfrm>
              <a:blipFill>
                <a:blip r:embed="rId3"/>
                <a:stretch>
                  <a:fillRect t="-23140" b="-33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26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mean means </a:t>
                </a:r>
                <a:r>
                  <a:rPr lang="en-US" b="1" dirty="0">
                    <a:solidFill>
                      <a:srgbClr val="FF0000"/>
                    </a:solidFill>
                  </a:rPr>
                  <a:t>average</a:t>
                </a:r>
                <a:r>
                  <a:rPr lang="en-US" dirty="0"/>
                  <a:t>. </a:t>
                </a:r>
                <a:endParaRPr lang="en-IN" dirty="0"/>
              </a:p>
              <a:p>
                <a:r>
                  <a:rPr lang="en-US" dirty="0"/>
                  <a:t>Mean is denoted by “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”  and read as x bar. </a:t>
                </a:r>
                <a:endParaRPr lang="en-IN" dirty="0"/>
              </a:p>
              <a:p>
                <a:r>
                  <a:rPr lang="en-US" dirty="0"/>
                  <a:t>Table of different formulae of mean.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6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061040"/>
                  </p:ext>
                </p:extLst>
              </p:nvPr>
            </p:nvGraphicFramePr>
            <p:xfrm>
              <a:off x="70652" y="836142"/>
              <a:ext cx="5866288" cy="45182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061040"/>
                  </p:ext>
                </p:extLst>
              </p:nvPr>
            </p:nvGraphicFramePr>
            <p:xfrm>
              <a:off x="70652" y="836142"/>
              <a:ext cx="5866288" cy="45182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2151" r="-576224" b="-7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000" t="-2151" r="-174667" b="-7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385" t="-2151" r="-769" b="-7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196940" y="204349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2043496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196940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1475153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196940" y="261227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2612276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196940" y="3745878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3745878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196940" y="317907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3179077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493774" y="201601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2016013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493774" y="144921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1449212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493774" y="371641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3716416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493774" y="314961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3149615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493774" y="258281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2582814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742240" y="260875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40" y="2608755"/>
                <a:ext cx="972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57802" y="314128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802" y="3141285"/>
                <a:ext cx="972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42240" y="370347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40" y="3703472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892063" y="4179019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3" y="4179019"/>
                <a:ext cx="2033425" cy="1116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3" y="3072391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3072391"/>
                <a:ext cx="4748312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286627" y="2614523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27" y="2614523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181253" y="3150900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53" y="3150900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187184" y="3703472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84" y="3703472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E659909-8359-43C3-9D68-2C13A0083D01}"/>
              </a:ext>
            </a:extLst>
          </p:cNvPr>
          <p:cNvSpPr/>
          <p:nvPr/>
        </p:nvSpPr>
        <p:spPr>
          <a:xfrm>
            <a:off x="70652" y="2032966"/>
            <a:ext cx="563940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Diagonal Corners Rounded 38">
            <a:extLst>
              <a:ext uri="{FF2B5EF4-FFF2-40B4-BE49-F238E27FC236}">
                <a16:creationId xmlns:a16="http://schemas.microsoft.com/office/drawing/2014/main" id="{768D2C91-9AC8-4F55-A0C0-383B5DC204E0}"/>
              </a:ext>
            </a:extLst>
          </p:cNvPr>
          <p:cNvSpPr/>
          <p:nvPr/>
        </p:nvSpPr>
        <p:spPr>
          <a:xfrm>
            <a:off x="186465" y="2092539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27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7" grpId="0"/>
      <p:bldP spid="37" grpId="0" animBg="1"/>
      <p:bldP spid="3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2 ( Continue 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/>
              <p:nvPr/>
            </p:nvSpPr>
            <p:spPr>
              <a:xfrm>
                <a:off x="7135741" y="810023"/>
                <a:ext cx="5328334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741" y="810023"/>
                <a:ext cx="5328334" cy="1166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/>
              <p:nvPr/>
            </p:nvSpPr>
            <p:spPr>
              <a:xfrm>
                <a:off x="6596387" y="115790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387" y="1157900"/>
                <a:ext cx="5062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/>
              <p:nvPr/>
            </p:nvSpPr>
            <p:spPr>
              <a:xfrm>
                <a:off x="7135740" y="2028997"/>
                <a:ext cx="507909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(3)(36)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740" y="2028997"/>
                <a:ext cx="5079092" cy="1166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/>
              <p:nvPr/>
            </p:nvSpPr>
            <p:spPr>
              <a:xfrm>
                <a:off x="6654535" y="238721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535" y="2387210"/>
                <a:ext cx="5062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/>
              <p:nvPr/>
            </p:nvSpPr>
            <p:spPr>
              <a:xfrm>
                <a:off x="7132667" y="3343824"/>
                <a:ext cx="533594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(27)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value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observation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667" y="3343824"/>
                <a:ext cx="5335946" cy="542393"/>
              </a:xfrm>
              <a:prstGeom prst="rect">
                <a:avLst/>
              </a:prstGeom>
              <a:blipFill>
                <a:blip r:embed="rId6"/>
                <a:stretch>
                  <a:fillRect t="-7865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/>
              <p:nvPr/>
            </p:nvSpPr>
            <p:spPr>
              <a:xfrm>
                <a:off x="6624416" y="335341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16" y="3353410"/>
                <a:ext cx="5062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/>
              <p:nvPr/>
            </p:nvSpPr>
            <p:spPr>
              <a:xfrm>
                <a:off x="7132667" y="4087510"/>
                <a:ext cx="573663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667" y="4087510"/>
                <a:ext cx="5736637" cy="5423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/>
              <p:nvPr/>
            </p:nvSpPr>
            <p:spPr>
              <a:xfrm>
                <a:off x="6618318" y="417032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318" y="4170325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AEF131-886F-49C7-9CD8-3EF40128EE09}"/>
                  </a:ext>
                </a:extLst>
              </p:cNvPr>
              <p:cNvSpPr txBox="1"/>
              <p:nvPr/>
            </p:nvSpPr>
            <p:spPr>
              <a:xfrm>
                <a:off x="6624416" y="4831196"/>
                <a:ext cx="61233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⇒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>
                      <a:solidFill>
                        <a:srgbClr val="0070C0"/>
                      </a:solidFill>
                    </a:uFill>
                    <a:latin typeface="Roboto Condensed"/>
                    <a:ea typeface="Calibri" panose="020F0502020204030204" pitchFamily="34" charset="0"/>
                    <a:cs typeface="Shruti" panose="020B0502040204020203" pitchFamily="34" charset="0"/>
                  </a:rPr>
                  <a:t> Inter Quartile range 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AEF131-886F-49C7-9CD8-3EF40128E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16" y="4831196"/>
                <a:ext cx="6123398" cy="523220"/>
              </a:xfrm>
              <a:prstGeom prst="rect">
                <a:avLst/>
              </a:prstGeom>
              <a:blipFill>
                <a:blip r:embed="rId10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73F162-767B-413F-8680-E09384415B16}"/>
                  </a:ext>
                </a:extLst>
              </p:cNvPr>
              <p:cNvSpPr txBox="1"/>
              <p:nvPr/>
            </p:nvSpPr>
            <p:spPr>
              <a:xfrm>
                <a:off x="9785034" y="4831196"/>
                <a:ext cx="1927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Q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Q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73F162-767B-413F-8680-E093844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034" y="4831196"/>
                <a:ext cx="192780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A53343-83C4-4AEA-B7E3-929B78195F1A}"/>
                  </a:ext>
                </a:extLst>
              </p:cNvPr>
              <p:cNvSpPr txBox="1"/>
              <p:nvPr/>
            </p:nvSpPr>
            <p:spPr>
              <a:xfrm>
                <a:off x="9799908" y="5499912"/>
                <a:ext cx="33250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=3 −2=1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A53343-83C4-4AEA-B7E3-929B78195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908" y="5499912"/>
                <a:ext cx="332509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7701B1E-9ECE-4FD6-935B-92352110D6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7309057"/>
                  </p:ext>
                </p:extLst>
              </p:nvPr>
            </p:nvGraphicFramePr>
            <p:xfrm>
              <a:off x="70652" y="836142"/>
              <a:ext cx="5866288" cy="45182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7701B1E-9ECE-4FD6-935B-92352110D6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7309057"/>
                  </p:ext>
                </p:extLst>
              </p:nvPr>
            </p:nvGraphicFramePr>
            <p:xfrm>
              <a:off x="70652" y="836142"/>
              <a:ext cx="5866288" cy="45182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99" t="-2151" r="-576224" b="-7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48000" t="-2151" r="-174667" b="-7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85385" t="-2151" r="-769" b="-7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7BBFB5-B7A3-4A4D-96B7-8A738690A800}"/>
                  </a:ext>
                </a:extLst>
              </p:cNvPr>
              <p:cNvSpPr/>
              <p:nvPr/>
            </p:nvSpPr>
            <p:spPr>
              <a:xfrm>
                <a:off x="196940" y="204486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7BBFB5-B7A3-4A4D-96B7-8A738690A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2044866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4F0746-6FD1-4759-94B1-A814660176D7}"/>
                  </a:ext>
                </a:extLst>
              </p:cNvPr>
              <p:cNvSpPr/>
              <p:nvPr/>
            </p:nvSpPr>
            <p:spPr>
              <a:xfrm>
                <a:off x="196940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4F0746-6FD1-4759-94B1-A81466017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1475153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51962D-9FEC-4790-A4D9-81162C4A6A3A}"/>
                  </a:ext>
                </a:extLst>
              </p:cNvPr>
              <p:cNvSpPr/>
              <p:nvPr/>
            </p:nvSpPr>
            <p:spPr>
              <a:xfrm>
                <a:off x="196940" y="261227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51962D-9FEC-4790-A4D9-81162C4A6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2612276"/>
                <a:ext cx="612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CC7E99-8752-4612-AE09-8181BA642AF7}"/>
                  </a:ext>
                </a:extLst>
              </p:cNvPr>
              <p:cNvSpPr/>
              <p:nvPr/>
            </p:nvSpPr>
            <p:spPr>
              <a:xfrm>
                <a:off x="196940" y="3745878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CC7E99-8752-4612-AE09-8181BA642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3745878"/>
                <a:ext cx="612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5EC38-C123-44A3-87D3-6AD622E5079F}"/>
                  </a:ext>
                </a:extLst>
              </p:cNvPr>
              <p:cNvSpPr/>
              <p:nvPr/>
            </p:nvSpPr>
            <p:spPr>
              <a:xfrm>
                <a:off x="196940" y="317907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5EC38-C123-44A3-87D3-6AD622E50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3179077"/>
                <a:ext cx="61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BD8506-15B4-4833-A893-72A9D061053A}"/>
                  </a:ext>
                </a:extLst>
              </p:cNvPr>
              <p:cNvSpPr/>
              <p:nvPr/>
            </p:nvSpPr>
            <p:spPr>
              <a:xfrm>
                <a:off x="1493774" y="201601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BD8506-15B4-4833-A893-72A9D0610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2016013"/>
                <a:ext cx="612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05CEC80-9082-46FC-BABF-51043AA75C38}"/>
                  </a:ext>
                </a:extLst>
              </p:cNvPr>
              <p:cNvSpPr/>
              <p:nvPr/>
            </p:nvSpPr>
            <p:spPr>
              <a:xfrm>
                <a:off x="1493774" y="144921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05CEC80-9082-46FC-BABF-51043AA75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1449212"/>
                <a:ext cx="612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0C830E-A2FD-4AF6-8D26-A240C69FB688}"/>
                  </a:ext>
                </a:extLst>
              </p:cNvPr>
              <p:cNvSpPr/>
              <p:nvPr/>
            </p:nvSpPr>
            <p:spPr>
              <a:xfrm>
                <a:off x="1493774" y="371641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0C830E-A2FD-4AF6-8D26-A240C69FB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3716416"/>
                <a:ext cx="61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DF47B4F-7A13-45E9-B551-8CBB74E9FBDC}"/>
                  </a:ext>
                </a:extLst>
              </p:cNvPr>
              <p:cNvSpPr/>
              <p:nvPr/>
            </p:nvSpPr>
            <p:spPr>
              <a:xfrm>
                <a:off x="1493774" y="314961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DF47B4F-7A13-45E9-B551-8CBB74E9F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3149615"/>
                <a:ext cx="612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E9388F6-406B-49BA-B816-34D9C2CCCA8E}"/>
                  </a:ext>
                </a:extLst>
              </p:cNvPr>
              <p:cNvSpPr/>
              <p:nvPr/>
            </p:nvSpPr>
            <p:spPr>
              <a:xfrm>
                <a:off x="1493774" y="258281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E9388F6-406B-49BA-B816-34D9C2CCC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2582814"/>
                <a:ext cx="612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9C6932F-3EE3-4939-A3C4-8D30D1D4EB18}"/>
                  </a:ext>
                </a:extLst>
              </p:cNvPr>
              <p:cNvSpPr/>
              <p:nvPr/>
            </p:nvSpPr>
            <p:spPr>
              <a:xfrm>
                <a:off x="414626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9C6932F-3EE3-4939-A3C4-8D30D1D4E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69" y="1480921"/>
                <a:ext cx="1005632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B0A4FC8-9A75-4F35-9BDF-8149BA1D0C36}"/>
                  </a:ext>
                </a:extLst>
              </p:cNvPr>
              <p:cNvSpPr/>
              <p:nvPr/>
            </p:nvSpPr>
            <p:spPr>
              <a:xfrm>
                <a:off x="334385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B0A4FC8-9A75-4F35-9BDF-8149BA1D0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851" y="2041954"/>
                <a:ext cx="1584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F3C6DA-3821-4F5F-98CC-98EC7BB42D35}"/>
                  </a:ext>
                </a:extLst>
              </p:cNvPr>
              <p:cNvSpPr/>
              <p:nvPr/>
            </p:nvSpPr>
            <p:spPr>
              <a:xfrm>
                <a:off x="4742240" y="260875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BF3C6DA-3821-4F5F-98CC-98EC7BB42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40" y="2608755"/>
                <a:ext cx="972000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2F8552-3F55-4239-9ADD-2C9A428E15A1}"/>
                  </a:ext>
                </a:extLst>
              </p:cNvPr>
              <p:cNvSpPr/>
              <p:nvPr/>
            </p:nvSpPr>
            <p:spPr>
              <a:xfrm>
                <a:off x="4757802" y="314128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2F8552-3F55-4239-9ADD-2C9A428E1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802" y="3141285"/>
                <a:ext cx="972000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F30FF9-012D-4D56-8C74-F9384E60E117}"/>
                  </a:ext>
                </a:extLst>
              </p:cNvPr>
              <p:cNvSpPr/>
              <p:nvPr/>
            </p:nvSpPr>
            <p:spPr>
              <a:xfrm>
                <a:off x="4742240" y="370347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F30FF9-012D-4D56-8C74-F9384E60E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40" y="3703472"/>
                <a:ext cx="972000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E55BA7-6B0E-458C-AFC7-0A8F08EFB972}"/>
                  </a:ext>
                </a:extLst>
              </p:cNvPr>
              <p:cNvSpPr/>
              <p:nvPr/>
            </p:nvSpPr>
            <p:spPr>
              <a:xfrm>
                <a:off x="891096" y="4170325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E55BA7-6B0E-458C-AFC7-0A8F08EFB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96" y="4170325"/>
                <a:ext cx="2033425" cy="1116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ECB46ED-88D3-4A26-822E-9C7979BFC19D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ECB46ED-88D3-4A26-822E-9C7979BFC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2EA839-0F65-4050-B463-4511E7027574}"/>
                  </a:ext>
                </a:extLst>
              </p:cNvPr>
              <p:cNvSpPr/>
              <p:nvPr/>
            </p:nvSpPr>
            <p:spPr>
              <a:xfrm>
                <a:off x="3286627" y="2614523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2EA839-0F65-4050-B463-4511E7027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27" y="2614523"/>
                <a:ext cx="1584000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88C027-DD4F-46CC-9E3E-D80E5CCAB759}"/>
                  </a:ext>
                </a:extLst>
              </p:cNvPr>
              <p:cNvSpPr/>
              <p:nvPr/>
            </p:nvSpPr>
            <p:spPr>
              <a:xfrm>
                <a:off x="3181253" y="3150900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88C027-DD4F-46CC-9E3E-D80E5CCAB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53" y="3150900"/>
                <a:ext cx="1584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8BE693-B38D-4DF9-85A6-2D82318D9A12}"/>
                  </a:ext>
                </a:extLst>
              </p:cNvPr>
              <p:cNvSpPr/>
              <p:nvPr/>
            </p:nvSpPr>
            <p:spPr>
              <a:xfrm>
                <a:off x="3187184" y="3703472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78BE693-B38D-4DF9-85A6-2D82318D9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84" y="3703472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A72B577-3475-4466-A46E-9CA9319E9345}"/>
              </a:ext>
            </a:extLst>
          </p:cNvPr>
          <p:cNvCxnSpPr>
            <a:cxnSpLocks/>
          </p:cNvCxnSpPr>
          <p:nvPr/>
        </p:nvCxnSpPr>
        <p:spPr>
          <a:xfrm>
            <a:off x="6388541" y="836142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40FD530-F9CD-4973-B4EF-568787E098E5}"/>
                  </a:ext>
                </a:extLst>
              </p:cNvPr>
              <p:cNvSpPr/>
              <p:nvPr/>
            </p:nvSpPr>
            <p:spPr>
              <a:xfrm>
                <a:off x="196940" y="204349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40FD530-F9CD-4973-B4EF-568787E09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2043496"/>
                <a:ext cx="612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AAD5CAC-EB11-4EC9-A24B-C5CFAF37B887}"/>
              </a:ext>
            </a:extLst>
          </p:cNvPr>
          <p:cNvSpPr/>
          <p:nvPr/>
        </p:nvSpPr>
        <p:spPr>
          <a:xfrm>
            <a:off x="70652" y="2597899"/>
            <a:ext cx="563940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CFFAD338-BC58-4E3D-9723-13C4A31DEF50}"/>
              </a:ext>
            </a:extLst>
          </p:cNvPr>
          <p:cNvSpPr/>
          <p:nvPr/>
        </p:nvSpPr>
        <p:spPr>
          <a:xfrm>
            <a:off x="160940" y="2636164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2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4" grpId="0"/>
      <p:bldP spid="41" grpId="0"/>
      <p:bldP spid="42" grpId="0"/>
      <p:bldP spid="48" grpId="0" animBg="1"/>
      <p:bldP spid="4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37695"/>
            <a:ext cx="11929645" cy="1253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/>
              <a:t>Find the standard deviation for the following data: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/>
              <a:t>      ,      ,         ,         ,         ,        ,        ,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21770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FE06B5-A09B-489F-A8EA-A3561D0ACBDB}"/>
                  </a:ext>
                </a:extLst>
              </p:cNvPr>
              <p:cNvSpPr/>
              <p:nvPr/>
            </p:nvSpPr>
            <p:spPr>
              <a:xfrm>
                <a:off x="131176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FE06B5-A09B-489F-A8EA-A3561D0AC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1502554"/>
                <a:ext cx="792000" cy="522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107381-5ED2-41DB-91D7-1B38978332F8}"/>
                  </a:ext>
                </a:extLst>
              </p:cNvPr>
              <p:cNvSpPr/>
              <p:nvPr/>
            </p:nvSpPr>
            <p:spPr>
              <a:xfrm>
                <a:off x="751680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107381-5ED2-41DB-91D7-1B3897833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80" y="1502554"/>
                <a:ext cx="792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4BA9CB-1D31-407D-A1AA-9093FC355CF9}"/>
                  </a:ext>
                </a:extLst>
              </p:cNvPr>
              <p:cNvSpPr/>
              <p:nvPr/>
            </p:nvSpPr>
            <p:spPr>
              <a:xfrm>
                <a:off x="1372184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4BA9CB-1D31-407D-A1AA-9093FC355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84" y="1502554"/>
                <a:ext cx="79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DC4318-D7FA-4120-B625-C825CDEA9D07}"/>
                  </a:ext>
                </a:extLst>
              </p:cNvPr>
              <p:cNvSpPr/>
              <p:nvPr/>
            </p:nvSpPr>
            <p:spPr>
              <a:xfrm>
                <a:off x="2164184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DC4318-D7FA-4120-B625-C825CDEA9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84" y="1502554"/>
                <a:ext cx="79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A1CC39-23AD-455C-BDF2-EBCF1775616C}"/>
                  </a:ext>
                </a:extLst>
              </p:cNvPr>
              <p:cNvSpPr/>
              <p:nvPr/>
            </p:nvSpPr>
            <p:spPr>
              <a:xfrm>
                <a:off x="2933130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A1CC39-23AD-455C-BDF2-EBCF17756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30" y="1502554"/>
                <a:ext cx="79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9008FF-15D1-495C-BC36-ACA6643A8900}"/>
                  </a:ext>
                </a:extLst>
              </p:cNvPr>
              <p:cNvSpPr/>
              <p:nvPr/>
            </p:nvSpPr>
            <p:spPr>
              <a:xfrm>
                <a:off x="3671744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9008FF-15D1-495C-BC36-ACA6643A8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744" y="1502554"/>
                <a:ext cx="79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587D1A-023C-4511-8675-E0466414892C}"/>
                  </a:ext>
                </a:extLst>
              </p:cNvPr>
              <p:cNvSpPr/>
              <p:nvPr/>
            </p:nvSpPr>
            <p:spPr>
              <a:xfrm>
                <a:off x="4387304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587D1A-023C-4511-8675-E04664148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304" y="1502554"/>
                <a:ext cx="79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!!12">
                <a:extLst>
                  <a:ext uri="{FF2B5EF4-FFF2-40B4-BE49-F238E27FC236}">
                    <a16:creationId xmlns:a16="http://schemas.microsoft.com/office/drawing/2014/main" id="{4538A74E-C23F-4EAF-B1F5-9AB6D03360F8}"/>
                  </a:ext>
                </a:extLst>
              </p:cNvPr>
              <p:cNvSpPr/>
              <p:nvPr/>
            </p:nvSpPr>
            <p:spPr>
              <a:xfrm>
                <a:off x="5049478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!!12">
                <a:extLst>
                  <a:ext uri="{FF2B5EF4-FFF2-40B4-BE49-F238E27FC236}">
                    <a16:creationId xmlns:a16="http://schemas.microsoft.com/office/drawing/2014/main" id="{4538A74E-C23F-4EAF-B1F5-9AB6D0336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78" y="1502554"/>
                <a:ext cx="79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6AAC1E-06A3-430A-9B3F-A16B6D888279}"/>
              </a:ext>
            </a:extLst>
          </p:cNvPr>
          <p:cNvSpPr txBox="1"/>
          <p:nvPr/>
        </p:nvSpPr>
        <p:spPr>
          <a:xfrm>
            <a:off x="1594216" y="2217708"/>
            <a:ext cx="480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number of observations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634ED4-2208-4C9E-9A76-6E6FE664A205}"/>
                  </a:ext>
                </a:extLst>
              </p:cNvPr>
              <p:cNvSpPr txBox="1"/>
              <p:nvPr/>
            </p:nvSpPr>
            <p:spPr>
              <a:xfrm>
                <a:off x="1594216" y="3517136"/>
                <a:ext cx="453180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634ED4-2208-4C9E-9A76-6E6FE664A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517136"/>
                <a:ext cx="4531807" cy="13653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8EBD33-551B-49FD-B652-A0136865CEB4}"/>
              </a:ext>
            </a:extLst>
          </p:cNvPr>
          <p:cNvSpPr txBox="1"/>
          <p:nvPr/>
        </p:nvSpPr>
        <p:spPr>
          <a:xfrm>
            <a:off x="1594216" y="2867422"/>
            <a:ext cx="806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We will calculate standard deviation using direct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2B56C-5D19-4DF2-8637-4D229225C2BD}"/>
                  </a:ext>
                </a:extLst>
              </p:cNvPr>
              <p:cNvSpPr txBox="1"/>
              <p:nvPr/>
            </p:nvSpPr>
            <p:spPr>
              <a:xfrm>
                <a:off x="6195505" y="2217708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2B56C-5D19-4DF2-8637-4D229225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505" y="2217708"/>
                <a:ext cx="146304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6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15" grpId="0"/>
      <p:bldP spid="17" grpId="0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ECB29-8A29-4A14-5825-FEE04AEA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5F03D225-D6A9-B2EA-70D5-1B0D813B4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11110"/>
                  </p:ext>
                </p:extLst>
              </p:nvPr>
            </p:nvGraphicFramePr>
            <p:xfrm>
              <a:off x="280110" y="867807"/>
              <a:ext cx="4186678" cy="559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76525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211015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4442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277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277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86576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5F03D225-D6A9-B2EA-70D5-1B0D813B4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11110"/>
                  </p:ext>
                </p:extLst>
              </p:nvPr>
            </p:nvGraphicFramePr>
            <p:xfrm>
              <a:off x="280110" y="867807"/>
              <a:ext cx="4186678" cy="559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76525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211015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444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3" t="-2247" r="-102639" b="-935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8559" t="-2247" r="-865" b="-935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277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277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86576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EC79004-046D-3D2A-22B5-7C05D762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66F4DE4-60DC-0EA4-FFF5-3139DF80065E}"/>
                  </a:ext>
                </a:extLst>
              </p:cNvPr>
              <p:cNvSpPr/>
              <p:nvPr/>
            </p:nvSpPr>
            <p:spPr>
              <a:xfrm>
                <a:off x="2955024" y="140986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66F4DE4-60DC-0EA4-FFF5-3139DF800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1409869"/>
                <a:ext cx="792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FB29F9E-CA9F-6628-EDDE-67B4ABD5EBD0}"/>
                  </a:ext>
                </a:extLst>
              </p:cNvPr>
              <p:cNvSpPr/>
              <p:nvPr/>
            </p:nvSpPr>
            <p:spPr>
              <a:xfrm>
                <a:off x="2955024" y="193502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FB29F9E-CA9F-6628-EDDE-67B4ABD5E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1935029"/>
                <a:ext cx="79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479C31-E3E2-EF9F-ECFB-96743462C4B3}"/>
                  </a:ext>
                </a:extLst>
              </p:cNvPr>
              <p:cNvSpPr/>
              <p:nvPr/>
            </p:nvSpPr>
            <p:spPr>
              <a:xfrm>
                <a:off x="2955024" y="246018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479C31-E3E2-EF9F-ECFB-96743462C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2460189"/>
                <a:ext cx="79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739708-8660-C136-FED6-90694479C764}"/>
                  </a:ext>
                </a:extLst>
              </p:cNvPr>
              <p:cNvSpPr/>
              <p:nvPr/>
            </p:nvSpPr>
            <p:spPr>
              <a:xfrm>
                <a:off x="2955024" y="298534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739708-8660-C136-FED6-90694479C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2985349"/>
                <a:ext cx="79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6618372-93B8-D18A-8E9A-B7D7E09DA055}"/>
                  </a:ext>
                </a:extLst>
              </p:cNvPr>
              <p:cNvSpPr/>
              <p:nvPr/>
            </p:nvSpPr>
            <p:spPr>
              <a:xfrm>
                <a:off x="2955024" y="351050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6618372-93B8-D18A-8E9A-B7D7E09DA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3510509"/>
                <a:ext cx="79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DB4E192-251E-8DF2-DD46-CE5D13255A0A}"/>
                  </a:ext>
                </a:extLst>
              </p:cNvPr>
              <p:cNvSpPr/>
              <p:nvPr/>
            </p:nvSpPr>
            <p:spPr>
              <a:xfrm>
                <a:off x="2955024" y="403566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DB4E192-251E-8DF2-DD46-CE5D13255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4035669"/>
                <a:ext cx="79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C586A2F-F08C-A2C1-F890-9A9C052486CA}"/>
                  </a:ext>
                </a:extLst>
              </p:cNvPr>
              <p:cNvSpPr/>
              <p:nvPr/>
            </p:nvSpPr>
            <p:spPr>
              <a:xfrm>
                <a:off x="2955024" y="456082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C586A2F-F08C-A2C1-F890-9A9C05248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4560829"/>
                <a:ext cx="79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82B4A36-17A5-C394-305F-FC56D115BDAD}"/>
                  </a:ext>
                </a:extLst>
              </p:cNvPr>
              <p:cNvSpPr/>
              <p:nvPr/>
            </p:nvSpPr>
            <p:spPr>
              <a:xfrm>
                <a:off x="2955024" y="508598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82B4A36-17A5-C394-305F-FC56D115B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5085989"/>
                <a:ext cx="79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18E904A-3237-9678-B611-0891E2D64DB3}"/>
                  </a:ext>
                </a:extLst>
              </p:cNvPr>
              <p:cNvSpPr/>
              <p:nvPr/>
            </p:nvSpPr>
            <p:spPr>
              <a:xfrm>
                <a:off x="945260" y="140596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18E904A-3237-9678-B611-0891E2D64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1405966"/>
                <a:ext cx="79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9B2232E-5984-0B5A-159E-381478E970BB}"/>
                  </a:ext>
                </a:extLst>
              </p:cNvPr>
              <p:cNvSpPr/>
              <p:nvPr/>
            </p:nvSpPr>
            <p:spPr>
              <a:xfrm>
                <a:off x="945260" y="1930963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9B2232E-5984-0B5A-159E-381478E97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1930963"/>
                <a:ext cx="79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3783136-60CA-A0A7-DA2F-2C5A695618CC}"/>
                  </a:ext>
                </a:extLst>
              </p:cNvPr>
              <p:cNvSpPr/>
              <p:nvPr/>
            </p:nvSpPr>
            <p:spPr>
              <a:xfrm>
                <a:off x="945260" y="2455960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3783136-60CA-A0A7-DA2F-2C5A69561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2455960"/>
                <a:ext cx="79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4E02647-0832-86C6-EADC-C33BE071124E}"/>
                  </a:ext>
                </a:extLst>
              </p:cNvPr>
              <p:cNvSpPr/>
              <p:nvPr/>
            </p:nvSpPr>
            <p:spPr>
              <a:xfrm>
                <a:off x="945260" y="2980957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4E02647-0832-86C6-EADC-C33BE0711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2980957"/>
                <a:ext cx="79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45B622C-23E0-A9EA-AEF5-C4053E53409F}"/>
                  </a:ext>
                </a:extLst>
              </p:cNvPr>
              <p:cNvSpPr/>
              <p:nvPr/>
            </p:nvSpPr>
            <p:spPr>
              <a:xfrm>
                <a:off x="945260" y="35059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45B622C-23E0-A9EA-AEF5-C4053E534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3505954"/>
                <a:ext cx="79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1B704A1-2245-3950-55AB-E394B434497A}"/>
                  </a:ext>
                </a:extLst>
              </p:cNvPr>
              <p:cNvSpPr/>
              <p:nvPr/>
            </p:nvSpPr>
            <p:spPr>
              <a:xfrm>
                <a:off x="945260" y="4030951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1B704A1-2245-3950-55AB-E394B4344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4030951"/>
                <a:ext cx="79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76A29AA-8A40-CA29-7EC9-918052B726C8}"/>
                  </a:ext>
                </a:extLst>
              </p:cNvPr>
              <p:cNvSpPr/>
              <p:nvPr/>
            </p:nvSpPr>
            <p:spPr>
              <a:xfrm>
                <a:off x="945260" y="4555948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76A29AA-8A40-CA29-7EC9-918052B72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4555948"/>
                <a:ext cx="792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!!12">
                <a:extLst>
                  <a:ext uri="{FF2B5EF4-FFF2-40B4-BE49-F238E27FC236}">
                    <a16:creationId xmlns:a16="http://schemas.microsoft.com/office/drawing/2014/main" id="{6E998F0E-ADE5-64EF-404E-3FDECE51DAB8}"/>
                  </a:ext>
                </a:extLst>
              </p:cNvPr>
              <p:cNvSpPr/>
              <p:nvPr/>
            </p:nvSpPr>
            <p:spPr>
              <a:xfrm>
                <a:off x="945260" y="508094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!!12">
                <a:extLst>
                  <a:ext uri="{FF2B5EF4-FFF2-40B4-BE49-F238E27FC236}">
                    <a16:creationId xmlns:a16="http://schemas.microsoft.com/office/drawing/2014/main" id="{6E998F0E-ADE5-64EF-404E-3FDECE51D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5080946"/>
                <a:ext cx="792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31C50-C34D-764E-1DDC-F1EB85498B27}"/>
                  </a:ext>
                </a:extLst>
              </p:cNvPr>
              <p:cNvSpPr txBox="1"/>
              <p:nvPr/>
            </p:nvSpPr>
            <p:spPr>
              <a:xfrm>
                <a:off x="6011686" y="5197644"/>
                <a:ext cx="24457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3.0414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31C50-C34D-764E-1DDC-F1EB85498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686" y="5197644"/>
                <a:ext cx="244578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BB67B6-EF0D-DF79-73F4-1993C328BD8F}"/>
                  </a:ext>
                </a:extLst>
              </p:cNvPr>
              <p:cNvSpPr/>
              <p:nvPr/>
            </p:nvSpPr>
            <p:spPr>
              <a:xfrm>
                <a:off x="453555" y="5513834"/>
                <a:ext cx="1863429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BB67B6-EF0D-DF79-73F4-1993C328B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5" y="5513834"/>
                <a:ext cx="1863429" cy="11507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10606C-F8FF-23AC-ADD5-11AF0B600F71}"/>
                  </a:ext>
                </a:extLst>
              </p:cNvPr>
              <p:cNvSpPr/>
              <p:nvPr/>
            </p:nvSpPr>
            <p:spPr>
              <a:xfrm>
                <a:off x="2258345" y="5513834"/>
                <a:ext cx="230775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=722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10606C-F8FF-23AC-ADD5-11AF0B600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345" y="5513834"/>
                <a:ext cx="2307753" cy="11507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519F5-F568-F21B-4655-7529525EF25D}"/>
                  </a:ext>
                </a:extLst>
              </p:cNvPr>
              <p:cNvSpPr txBox="1"/>
              <p:nvPr/>
            </p:nvSpPr>
            <p:spPr>
              <a:xfrm>
                <a:off x="5490836" y="385153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519F5-F568-F21B-4655-7529525E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836" y="3851538"/>
                <a:ext cx="50623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74EAA-E83D-5CD1-C684-2BA9FC9A5239}"/>
                  </a:ext>
                </a:extLst>
              </p:cNvPr>
              <p:cNvSpPr txBox="1"/>
              <p:nvPr/>
            </p:nvSpPr>
            <p:spPr>
              <a:xfrm>
                <a:off x="5490836" y="520350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74EAA-E83D-5CD1-C684-2BA9FC9A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836" y="5203508"/>
                <a:ext cx="50623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47C7E-B9DD-EC23-36E8-44259F0DA939}"/>
                  </a:ext>
                </a:extLst>
              </p:cNvPr>
              <p:cNvSpPr txBox="1"/>
              <p:nvPr/>
            </p:nvSpPr>
            <p:spPr>
              <a:xfrm>
                <a:off x="6011686" y="3368874"/>
                <a:ext cx="4018011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722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8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72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47C7E-B9DD-EC23-36E8-44259F0D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686" y="3368874"/>
                <a:ext cx="4018011" cy="136537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27CB20-D33C-A0AC-0BA7-9B1E9ACCE0F6}"/>
                  </a:ext>
                </a:extLst>
              </p:cNvPr>
              <p:cNvSpPr txBox="1"/>
              <p:nvPr/>
            </p:nvSpPr>
            <p:spPr>
              <a:xfrm>
                <a:off x="5671009" y="867807"/>
                <a:ext cx="13761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27CB20-D33C-A0AC-0BA7-9B1E9ACC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009" y="867807"/>
                <a:ext cx="137616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9CCEF6B-51DD-4331-AB9B-F549BCBD1B5C}"/>
                  </a:ext>
                </a:extLst>
              </p:cNvPr>
              <p:cNvSpPr txBox="1"/>
              <p:nvPr/>
            </p:nvSpPr>
            <p:spPr>
              <a:xfrm>
                <a:off x="6011686" y="1545034"/>
                <a:ext cx="453180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9CCEF6B-51DD-4331-AB9B-F549BCBD1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686" y="1545034"/>
                <a:ext cx="4531807" cy="136537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2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89" grpId="0"/>
      <p:bldP spid="48" grpId="0"/>
      <p:bldP spid="49" grpId="0"/>
      <p:bldP spid="50" grpId="0"/>
      <p:bldP spid="5" grpId="0"/>
      <p:bldP spid="7" grpId="0"/>
      <p:bldP spid="8" grpId="0"/>
      <p:bldP spid="10" grpId="0"/>
      <p:bldP spid="11" grpId="0"/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9067C-9B82-BE41-7E26-F6E5FA816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5BD5152-64EC-599B-E776-BC704295095E}"/>
              </a:ext>
            </a:extLst>
          </p:cNvPr>
          <p:cNvSpPr txBox="1">
            <a:spLocks/>
          </p:cNvSpPr>
          <p:nvPr/>
        </p:nvSpPr>
        <p:spPr>
          <a:xfrm>
            <a:off x="131723" y="839003"/>
            <a:ext cx="11929645" cy="18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standard deviation and variance for the following distribution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A42B0-6FAC-EAA6-1796-3F23DD26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4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458F20-F483-00DA-31F2-1E6A64AD31CA}"/>
              </a:ext>
            </a:extLst>
          </p:cNvPr>
          <p:cNvSpPr txBox="1">
            <a:spLocks/>
          </p:cNvSpPr>
          <p:nvPr/>
        </p:nvSpPr>
        <p:spPr>
          <a:xfrm>
            <a:off x="131723" y="276680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96E198-DB01-B185-EF13-5FC607815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53919"/>
              </p:ext>
            </p:extLst>
          </p:nvPr>
        </p:nvGraphicFramePr>
        <p:xfrm>
          <a:off x="293352" y="1384857"/>
          <a:ext cx="11605296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148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3182847449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Class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87F384-15EE-42C4-91CF-7DA4DDB0D922}"/>
                  </a:ext>
                </a:extLst>
              </p:cNvPr>
              <p:cNvSpPr/>
              <p:nvPr/>
            </p:nvSpPr>
            <p:spPr>
              <a:xfrm>
                <a:off x="1421066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87F384-15EE-42C4-91CF-7DA4DDB0D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66" y="1439374"/>
                <a:ext cx="1584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532158-ACDB-4C06-A615-5AD8C6C10ADA}"/>
                  </a:ext>
                </a:extLst>
              </p:cNvPr>
              <p:cNvSpPr/>
              <p:nvPr/>
            </p:nvSpPr>
            <p:spPr>
              <a:xfrm>
                <a:off x="2914244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532158-ACDB-4C06-A615-5AD8C6C10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244" y="1439374"/>
                <a:ext cx="1584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C3407F-0BD2-4B38-846E-F26F3590F748}"/>
                  </a:ext>
                </a:extLst>
              </p:cNvPr>
              <p:cNvSpPr/>
              <p:nvPr/>
            </p:nvSpPr>
            <p:spPr>
              <a:xfrm>
                <a:off x="4407422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C3407F-0BD2-4B38-846E-F26F3590F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22" y="1439374"/>
                <a:ext cx="1584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24528B-76E9-4BF6-A073-7363A09A7924}"/>
                  </a:ext>
                </a:extLst>
              </p:cNvPr>
              <p:cNvSpPr/>
              <p:nvPr/>
            </p:nvSpPr>
            <p:spPr>
              <a:xfrm>
                <a:off x="7393778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24528B-76E9-4BF6-A073-7363A09A7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78" y="1439374"/>
                <a:ext cx="1584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AEDFEB-7079-48FB-8652-492D45AB7A9C}"/>
                  </a:ext>
                </a:extLst>
              </p:cNvPr>
              <p:cNvSpPr/>
              <p:nvPr/>
            </p:nvSpPr>
            <p:spPr>
              <a:xfrm>
                <a:off x="8886956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AEDFEB-7079-48FB-8652-492D45AB7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56" y="1439374"/>
                <a:ext cx="1584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663669-D497-431B-876F-89979AAEC942}"/>
                  </a:ext>
                </a:extLst>
              </p:cNvPr>
              <p:cNvSpPr/>
              <p:nvPr/>
            </p:nvSpPr>
            <p:spPr>
              <a:xfrm>
                <a:off x="10380133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0−70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663669-D497-431B-876F-89979AAEC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133" y="1439374"/>
                <a:ext cx="1584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E2886C-71A4-42B1-A44A-E233A35BBA32}"/>
                  </a:ext>
                </a:extLst>
              </p:cNvPr>
              <p:cNvSpPr/>
              <p:nvPr/>
            </p:nvSpPr>
            <p:spPr>
              <a:xfrm>
                <a:off x="5900600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E2886C-71A4-42B1-A44A-E233A35BB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600" y="1439374"/>
                <a:ext cx="1584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64840E-D8F5-4E73-AC0F-287F86D57E0A}"/>
                  </a:ext>
                </a:extLst>
              </p:cNvPr>
              <p:cNvSpPr/>
              <p:nvPr/>
            </p:nvSpPr>
            <p:spPr>
              <a:xfrm>
                <a:off x="1817066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64840E-D8F5-4E73-AC0F-287F86D57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066" y="1994685"/>
                <a:ext cx="79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2EA067-D1B5-4D6D-ACE2-8EAA666E4B4F}"/>
                  </a:ext>
                </a:extLst>
              </p:cNvPr>
              <p:cNvSpPr/>
              <p:nvPr/>
            </p:nvSpPr>
            <p:spPr>
              <a:xfrm>
                <a:off x="7789778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2EA067-D1B5-4D6D-ACE2-8EAA666E4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778" y="1994685"/>
                <a:ext cx="79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856E8C-F1FA-4D74-9A32-7182EF9EBCD1}"/>
                  </a:ext>
                </a:extLst>
              </p:cNvPr>
              <p:cNvSpPr/>
              <p:nvPr/>
            </p:nvSpPr>
            <p:spPr>
              <a:xfrm>
                <a:off x="3310244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856E8C-F1FA-4D74-9A32-7182EF9EB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244" y="1994685"/>
                <a:ext cx="79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099A0D-82D1-4395-BE92-29D1E94160AE}"/>
                  </a:ext>
                </a:extLst>
              </p:cNvPr>
              <p:cNvSpPr/>
              <p:nvPr/>
            </p:nvSpPr>
            <p:spPr>
              <a:xfrm>
                <a:off x="4803422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099A0D-82D1-4395-BE92-29D1E9416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22" y="1994685"/>
                <a:ext cx="79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FE87577-1CA7-4846-849F-22C44E587BD9}"/>
                  </a:ext>
                </a:extLst>
              </p:cNvPr>
              <p:cNvSpPr/>
              <p:nvPr/>
            </p:nvSpPr>
            <p:spPr>
              <a:xfrm>
                <a:off x="6296600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FE87577-1CA7-4846-849F-22C44E587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600" y="1994685"/>
                <a:ext cx="79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6C1804-1443-40D0-B231-49CFE2CD9B6E}"/>
                  </a:ext>
                </a:extLst>
              </p:cNvPr>
              <p:cNvSpPr/>
              <p:nvPr/>
            </p:nvSpPr>
            <p:spPr>
              <a:xfrm>
                <a:off x="9282956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6C1804-1443-40D0-B231-49CFE2CD9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956" y="1994685"/>
                <a:ext cx="79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88FBFD-FA4F-40F6-94DC-477AD31085DD}"/>
                  </a:ext>
                </a:extLst>
              </p:cNvPr>
              <p:cNvSpPr/>
              <p:nvPr/>
            </p:nvSpPr>
            <p:spPr>
              <a:xfrm>
                <a:off x="10776133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88FBFD-FA4F-40F6-94DC-477AD310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33" y="1994685"/>
                <a:ext cx="792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6C225BA-CF71-4046-8338-093F15944B1D}"/>
              </a:ext>
            </a:extLst>
          </p:cNvPr>
          <p:cNvSpPr txBox="1"/>
          <p:nvPr/>
        </p:nvSpPr>
        <p:spPr>
          <a:xfrm>
            <a:off x="1594216" y="2827213"/>
            <a:ext cx="6987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Using step deviation method to calculate S.D.: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9EAC8A-5C8D-43FC-84E3-6C76B176B89F}"/>
                  </a:ext>
                </a:extLst>
              </p:cNvPr>
              <p:cNvSpPr txBox="1"/>
              <p:nvPr/>
            </p:nvSpPr>
            <p:spPr>
              <a:xfrm>
                <a:off x="1594216" y="3724902"/>
                <a:ext cx="6426263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9EAC8A-5C8D-43FC-84E3-6C76B176B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724902"/>
                <a:ext cx="6426263" cy="136537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0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20B0-E773-BA1C-F52B-5634E6BC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76B1-6DE8-4E2A-C476-73822F0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48C3B84-BCE6-6EB7-69F8-1EA20F42B1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3215220"/>
                  </p:ext>
                </p:extLst>
              </p:nvPr>
            </p:nvGraphicFramePr>
            <p:xfrm>
              <a:off x="91952" y="822379"/>
              <a:ext cx="10606528" cy="56698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413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773341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1420204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  <a:gridCol w="1121213">
                      <a:extLst>
                        <a:ext uri="{9D8B030D-6E8A-4147-A177-3AD203B41FA5}">
                          <a16:colId xmlns:a16="http://schemas.microsoft.com/office/drawing/2014/main" val="84697575"/>
                        </a:ext>
                      </a:extLst>
                    </a:gridCol>
                    <a:gridCol w="2303377">
                      <a:extLst>
                        <a:ext uri="{9D8B030D-6E8A-4147-A177-3AD203B41FA5}">
                          <a16:colId xmlns:a16="http://schemas.microsoft.com/office/drawing/2014/main" val="3386501915"/>
                        </a:ext>
                      </a:extLst>
                    </a:gridCol>
                    <a:gridCol w="2506980">
                      <a:extLst>
                        <a:ext uri="{9D8B030D-6E8A-4147-A177-3AD203B41FA5}">
                          <a16:colId xmlns:a16="http://schemas.microsoft.com/office/drawing/2014/main" val="1879741667"/>
                        </a:ext>
                      </a:extLst>
                    </a:gridCol>
                  </a:tblGrid>
                  <a:tr h="679123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1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8888532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034981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48C3B84-BCE6-6EB7-69F8-1EA20F42B1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3215220"/>
                  </p:ext>
                </p:extLst>
              </p:nvPr>
            </p:nvGraphicFramePr>
            <p:xfrm>
              <a:off x="91952" y="822379"/>
              <a:ext cx="10606528" cy="56698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413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773341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1420204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  <a:gridCol w="1121213">
                      <a:extLst>
                        <a:ext uri="{9D8B030D-6E8A-4147-A177-3AD203B41FA5}">
                          <a16:colId xmlns:a16="http://schemas.microsoft.com/office/drawing/2014/main" val="84697575"/>
                        </a:ext>
                      </a:extLst>
                    </a:gridCol>
                    <a:gridCol w="2303377">
                      <a:extLst>
                        <a:ext uri="{9D8B030D-6E8A-4147-A177-3AD203B41FA5}">
                          <a16:colId xmlns:a16="http://schemas.microsoft.com/office/drawing/2014/main" val="3386501915"/>
                        </a:ext>
                      </a:extLst>
                    </a:gridCol>
                    <a:gridCol w="2506980">
                      <a:extLst>
                        <a:ext uri="{9D8B030D-6E8A-4147-A177-3AD203B41FA5}">
                          <a16:colId xmlns:a16="http://schemas.microsoft.com/office/drawing/2014/main" val="1879741667"/>
                        </a:ext>
                      </a:extLst>
                    </a:gridCol>
                  </a:tblGrid>
                  <a:tr h="6791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" t="-893" r="-617695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192" t="-893" r="-415808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043" t="-893" r="-419313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7935" t="-893" r="-430978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2116" t="-893" r="-109788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844" t="-893" r="-973" b="-734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8888532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034981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670FD1-40AE-BD15-98AE-46D27E7716AE}"/>
                  </a:ext>
                </a:extLst>
              </p:cNvPr>
              <p:cNvSpPr/>
              <p:nvPr/>
            </p:nvSpPr>
            <p:spPr>
              <a:xfrm>
                <a:off x="121027" y="1525658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670FD1-40AE-BD15-98AE-46D27E771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1525658"/>
                <a:ext cx="1476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62ADF8-273C-CFE4-B3C6-1173631CB40C}"/>
                  </a:ext>
                </a:extLst>
              </p:cNvPr>
              <p:cNvSpPr/>
              <p:nvPr/>
            </p:nvSpPr>
            <p:spPr>
              <a:xfrm>
                <a:off x="121027" y="2094539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62ADF8-273C-CFE4-B3C6-1173631CB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2094539"/>
                <a:ext cx="1476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5B425F6-B89D-99A0-E75A-A647E9424D6D}"/>
                  </a:ext>
                </a:extLst>
              </p:cNvPr>
              <p:cNvSpPr/>
              <p:nvPr/>
            </p:nvSpPr>
            <p:spPr>
              <a:xfrm>
                <a:off x="121027" y="2663420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5B425F6-B89D-99A0-E75A-A647E9424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2663420"/>
                <a:ext cx="1476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BB90EBD-3D4F-1F9B-0E23-718333CAD10F}"/>
                  </a:ext>
                </a:extLst>
              </p:cNvPr>
              <p:cNvSpPr/>
              <p:nvPr/>
            </p:nvSpPr>
            <p:spPr>
              <a:xfrm>
                <a:off x="121027" y="3801182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BB90EBD-3D4F-1F9B-0E23-718333CAD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3801182"/>
                <a:ext cx="1476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B54497-A3F2-507F-49DC-F2645185CB5E}"/>
                  </a:ext>
                </a:extLst>
              </p:cNvPr>
              <p:cNvSpPr/>
              <p:nvPr/>
            </p:nvSpPr>
            <p:spPr>
              <a:xfrm>
                <a:off x="121027" y="4370063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B54497-A3F2-507F-49DC-F2645185C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4370063"/>
                <a:ext cx="1476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6662DF-373F-E366-5CE8-62BEF584D90B}"/>
                  </a:ext>
                </a:extLst>
              </p:cNvPr>
              <p:cNvSpPr/>
              <p:nvPr/>
            </p:nvSpPr>
            <p:spPr>
              <a:xfrm>
                <a:off x="2155160" y="1527586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6662DF-373F-E366-5CE8-62BEF584D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1527586"/>
                <a:ext cx="687323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45F9628-EF7C-FC74-4617-70B2A2742E7B}"/>
                  </a:ext>
                </a:extLst>
              </p:cNvPr>
              <p:cNvSpPr/>
              <p:nvPr/>
            </p:nvSpPr>
            <p:spPr>
              <a:xfrm>
                <a:off x="2155160" y="380182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45F9628-EF7C-FC74-4617-70B2A2742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3801822"/>
                <a:ext cx="687323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8FBC979-AF64-B33A-93C6-65842872F34C}"/>
                  </a:ext>
                </a:extLst>
              </p:cNvPr>
              <p:cNvSpPr/>
              <p:nvPr/>
            </p:nvSpPr>
            <p:spPr>
              <a:xfrm>
                <a:off x="2155160" y="2096145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8FBC979-AF64-B33A-93C6-65842872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2096145"/>
                <a:ext cx="687323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D61FA49-C603-5616-8642-960A69515181}"/>
                  </a:ext>
                </a:extLst>
              </p:cNvPr>
              <p:cNvSpPr/>
              <p:nvPr/>
            </p:nvSpPr>
            <p:spPr>
              <a:xfrm>
                <a:off x="2155160" y="2664704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D61FA49-C603-5616-8642-960A69515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2664704"/>
                <a:ext cx="687323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27E5F1-F3F2-2022-E979-D2B09F7D0DAB}"/>
                  </a:ext>
                </a:extLst>
              </p:cNvPr>
              <p:cNvSpPr/>
              <p:nvPr/>
            </p:nvSpPr>
            <p:spPr>
              <a:xfrm>
                <a:off x="2155160" y="3233263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27E5F1-F3F2-2022-E979-D2B09F7D0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3233263"/>
                <a:ext cx="687323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5DCBAEE-4050-B23C-8B93-35A8F2B60C48}"/>
                  </a:ext>
                </a:extLst>
              </p:cNvPr>
              <p:cNvSpPr/>
              <p:nvPr/>
            </p:nvSpPr>
            <p:spPr>
              <a:xfrm>
                <a:off x="121027" y="4938942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5DCBAEE-4050-B23C-8B93-35A8F2B60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4938942"/>
                <a:ext cx="1476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581296-EF42-0CB1-5E2A-08E43B6C8B48}"/>
                  </a:ext>
                </a:extLst>
              </p:cNvPr>
              <p:cNvSpPr/>
              <p:nvPr/>
            </p:nvSpPr>
            <p:spPr>
              <a:xfrm>
                <a:off x="121027" y="3232301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581296-EF42-0CB1-5E2A-08E43B6C8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3232301"/>
                <a:ext cx="1476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2C25A0B-2C80-F4B4-EEBC-925E89ABF930}"/>
                  </a:ext>
                </a:extLst>
              </p:cNvPr>
              <p:cNvSpPr/>
              <p:nvPr/>
            </p:nvSpPr>
            <p:spPr>
              <a:xfrm>
                <a:off x="2155160" y="4370381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2C25A0B-2C80-F4B4-EEBC-925E89ABF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4370381"/>
                <a:ext cx="687323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B13F3F5-4DBF-E83F-5A83-48869EEE7BA5}"/>
                  </a:ext>
                </a:extLst>
              </p:cNvPr>
              <p:cNvSpPr/>
              <p:nvPr/>
            </p:nvSpPr>
            <p:spPr>
              <a:xfrm>
                <a:off x="2155160" y="493894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B13F3F5-4DBF-E83F-5A83-48869EEE7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4938942"/>
                <a:ext cx="687323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4A68FED-6B0D-27DF-590F-22260D57D7AF}"/>
                  </a:ext>
                </a:extLst>
              </p:cNvPr>
              <p:cNvSpPr/>
              <p:nvPr/>
            </p:nvSpPr>
            <p:spPr>
              <a:xfrm>
                <a:off x="3452502" y="152565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4A68FED-6B0D-27DF-590F-22260D57D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1525657"/>
                <a:ext cx="687323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2E00C37-8B17-7AEA-4FC3-F66F2508BEC1}"/>
                  </a:ext>
                </a:extLst>
              </p:cNvPr>
              <p:cNvSpPr/>
              <p:nvPr/>
            </p:nvSpPr>
            <p:spPr>
              <a:xfrm>
                <a:off x="3452502" y="380263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2E00C37-8B17-7AEA-4FC3-F66F2508B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3802637"/>
                <a:ext cx="687323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2A1E78F-29C1-EE2B-0C4A-1AB3B8E2B12E}"/>
                  </a:ext>
                </a:extLst>
              </p:cNvPr>
              <p:cNvSpPr/>
              <p:nvPr/>
            </p:nvSpPr>
            <p:spPr>
              <a:xfrm>
                <a:off x="3452502" y="209490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2A1E78F-29C1-EE2B-0C4A-1AB3B8E2B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2094902"/>
                <a:ext cx="687323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5626554-CA92-8020-74BE-CD400DDF03F1}"/>
                  </a:ext>
                </a:extLst>
              </p:cNvPr>
              <p:cNvSpPr/>
              <p:nvPr/>
            </p:nvSpPr>
            <p:spPr>
              <a:xfrm>
                <a:off x="3452502" y="266414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5626554-CA92-8020-74BE-CD400DDF0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2664147"/>
                <a:ext cx="687323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FC2CBC-E1F4-8DB3-BCFD-EFE567AEF6FC}"/>
                  </a:ext>
                </a:extLst>
              </p:cNvPr>
              <p:cNvSpPr/>
              <p:nvPr/>
            </p:nvSpPr>
            <p:spPr>
              <a:xfrm>
                <a:off x="3452502" y="323339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FC2CBC-E1F4-8DB3-BCFD-EFE567AEF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3233392"/>
                <a:ext cx="687323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785D2BE-4F80-CA33-50E9-A44CF06A7AE8}"/>
                  </a:ext>
                </a:extLst>
              </p:cNvPr>
              <p:cNvSpPr/>
              <p:nvPr/>
            </p:nvSpPr>
            <p:spPr>
              <a:xfrm>
                <a:off x="3452502" y="437188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785D2BE-4F80-CA33-50E9-A44CF06A7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4371882"/>
                <a:ext cx="687323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51A84B5-A472-0D1F-3D05-B2500D19F60E}"/>
                  </a:ext>
                </a:extLst>
              </p:cNvPr>
              <p:cNvSpPr/>
              <p:nvPr/>
            </p:nvSpPr>
            <p:spPr>
              <a:xfrm>
                <a:off x="3452502" y="4941126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51A84B5-A472-0D1F-3D05-B2500D19F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4941126"/>
                <a:ext cx="687323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D25E29-9CB0-E378-0DA7-27790C9B8AF0}"/>
                  </a:ext>
                </a:extLst>
              </p:cNvPr>
              <p:cNvSpPr/>
              <p:nvPr/>
            </p:nvSpPr>
            <p:spPr>
              <a:xfrm>
                <a:off x="1597027" y="5482736"/>
                <a:ext cx="2034364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D25E29-9CB0-E378-0DA7-27790C9B8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027" y="5482736"/>
                <a:ext cx="2034364" cy="1080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72D62EC-CA88-41C6-BBB9-3DB664D993DE}"/>
                  </a:ext>
                </a:extLst>
              </p:cNvPr>
              <p:cNvSpPr/>
              <p:nvPr/>
            </p:nvSpPr>
            <p:spPr>
              <a:xfrm>
                <a:off x="3934701" y="323339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72D62EC-CA88-41C6-BBB9-3DB664D99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701" y="3233392"/>
                <a:ext cx="687323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B790CC1-2805-483D-8035-35CF35FF1391}"/>
                  </a:ext>
                </a:extLst>
              </p:cNvPr>
              <p:cNvSpPr/>
              <p:nvPr/>
            </p:nvSpPr>
            <p:spPr>
              <a:xfrm>
                <a:off x="5016820" y="152565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B790CC1-2805-483D-8035-35CF35FF1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1525657"/>
                <a:ext cx="687323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6EB3A3D-FF99-4674-92EF-2A89EDF047C8}"/>
                  </a:ext>
                </a:extLst>
              </p:cNvPr>
              <p:cNvSpPr/>
              <p:nvPr/>
            </p:nvSpPr>
            <p:spPr>
              <a:xfrm>
                <a:off x="5016820" y="380263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6EB3A3D-FF99-4674-92EF-2A89EDF04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3802637"/>
                <a:ext cx="687323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1F660EC-E543-42F4-B2BD-A662C6E7E525}"/>
                  </a:ext>
                </a:extLst>
              </p:cNvPr>
              <p:cNvSpPr/>
              <p:nvPr/>
            </p:nvSpPr>
            <p:spPr>
              <a:xfrm>
                <a:off x="5016820" y="209490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1F660EC-E543-42F4-B2BD-A662C6E7E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2094902"/>
                <a:ext cx="687323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85013D-65BA-40D6-9BE4-46B22F954495}"/>
                  </a:ext>
                </a:extLst>
              </p:cNvPr>
              <p:cNvSpPr/>
              <p:nvPr/>
            </p:nvSpPr>
            <p:spPr>
              <a:xfrm>
                <a:off x="5016820" y="266414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85013D-65BA-40D6-9BE4-46B22F95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2664147"/>
                <a:ext cx="687323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96AFCE-48EF-4391-93BA-DFAB8AFAF2E9}"/>
                  </a:ext>
                </a:extLst>
              </p:cNvPr>
              <p:cNvSpPr/>
              <p:nvPr/>
            </p:nvSpPr>
            <p:spPr>
              <a:xfrm>
                <a:off x="5016820" y="323339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96AFCE-48EF-4391-93BA-DFAB8AFAF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3233392"/>
                <a:ext cx="687323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766E7E3-8B82-4EC6-BE8B-A05989D58387}"/>
                  </a:ext>
                </a:extLst>
              </p:cNvPr>
              <p:cNvSpPr/>
              <p:nvPr/>
            </p:nvSpPr>
            <p:spPr>
              <a:xfrm>
                <a:off x="5016820" y="437188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766E7E3-8B82-4EC6-BE8B-A05989D58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4371882"/>
                <a:ext cx="687323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D66B6-4E1B-4329-9BE0-D00E70F210DD}"/>
                  </a:ext>
                </a:extLst>
              </p:cNvPr>
              <p:cNvSpPr/>
              <p:nvPr/>
            </p:nvSpPr>
            <p:spPr>
              <a:xfrm>
                <a:off x="5016820" y="4941126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D66B6-4E1B-4329-9BE0-D00E70F21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4941126"/>
                <a:ext cx="687323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5F11FD8-3BCD-42B9-A978-6885E71B5253}"/>
                  </a:ext>
                </a:extLst>
              </p:cNvPr>
              <p:cNvSpPr/>
              <p:nvPr/>
            </p:nvSpPr>
            <p:spPr>
              <a:xfrm>
                <a:off x="6581138" y="152565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5F11FD8-3BCD-42B9-A978-6885E71B5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1525657"/>
                <a:ext cx="828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E6846C-94EF-489B-82C2-1253E9C3D61E}"/>
                  </a:ext>
                </a:extLst>
              </p:cNvPr>
              <p:cNvSpPr/>
              <p:nvPr/>
            </p:nvSpPr>
            <p:spPr>
              <a:xfrm>
                <a:off x="6581138" y="380263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E6846C-94EF-489B-82C2-1253E9C3D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3802637"/>
                <a:ext cx="828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5FFCDAF-8C74-4C7B-B9AB-33D1210523B6}"/>
                  </a:ext>
                </a:extLst>
              </p:cNvPr>
              <p:cNvSpPr/>
              <p:nvPr/>
            </p:nvSpPr>
            <p:spPr>
              <a:xfrm>
                <a:off x="6581138" y="209490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5FFCDAF-8C74-4C7B-B9AB-33D121052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2094902"/>
                <a:ext cx="828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6934C2D-F235-4FBE-8CD8-6C4E4FA49792}"/>
                  </a:ext>
                </a:extLst>
              </p:cNvPr>
              <p:cNvSpPr/>
              <p:nvPr/>
            </p:nvSpPr>
            <p:spPr>
              <a:xfrm>
                <a:off x="6581138" y="266414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6934C2D-F235-4FBE-8CD8-6C4E4FA49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2664147"/>
                <a:ext cx="828000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280848-C2F9-4692-8B80-424DAAB5B1CB}"/>
                  </a:ext>
                </a:extLst>
              </p:cNvPr>
              <p:cNvSpPr/>
              <p:nvPr/>
            </p:nvSpPr>
            <p:spPr>
              <a:xfrm>
                <a:off x="6581138" y="323339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280848-C2F9-4692-8B80-424DAAB5B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3233392"/>
                <a:ext cx="828000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FDB0DB8-7EF6-4935-8C25-E9741070F9BD}"/>
                  </a:ext>
                </a:extLst>
              </p:cNvPr>
              <p:cNvSpPr/>
              <p:nvPr/>
            </p:nvSpPr>
            <p:spPr>
              <a:xfrm>
                <a:off x="6581138" y="437188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FDB0DB8-7EF6-4935-8C25-E9741070F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4371882"/>
                <a:ext cx="82800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B570608-3E6A-4244-982B-664A6C264EEA}"/>
                  </a:ext>
                </a:extLst>
              </p:cNvPr>
              <p:cNvSpPr/>
              <p:nvPr/>
            </p:nvSpPr>
            <p:spPr>
              <a:xfrm>
                <a:off x="6581138" y="4941126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B570608-3E6A-4244-982B-664A6C264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4941126"/>
                <a:ext cx="82800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1835DDE-424F-4F89-90C6-86F0DE1CE51A}"/>
                  </a:ext>
                </a:extLst>
              </p:cNvPr>
              <p:cNvSpPr/>
              <p:nvPr/>
            </p:nvSpPr>
            <p:spPr>
              <a:xfrm>
                <a:off x="9028586" y="152565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1835DDE-424F-4F89-90C6-86F0DE1CE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1525657"/>
                <a:ext cx="828000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39D67D6-B172-4482-B063-19DB3D6EF500}"/>
                  </a:ext>
                </a:extLst>
              </p:cNvPr>
              <p:cNvSpPr/>
              <p:nvPr/>
            </p:nvSpPr>
            <p:spPr>
              <a:xfrm>
                <a:off x="9028586" y="380263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39D67D6-B172-4482-B063-19DB3D6EF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3802637"/>
                <a:ext cx="828000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547A8E8-6EDD-4A58-A89C-637BE6C5336A}"/>
                  </a:ext>
                </a:extLst>
              </p:cNvPr>
              <p:cNvSpPr/>
              <p:nvPr/>
            </p:nvSpPr>
            <p:spPr>
              <a:xfrm>
                <a:off x="9028586" y="209490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547A8E8-6EDD-4A58-A89C-637BE6C53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2094902"/>
                <a:ext cx="828000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218514E-19F8-4335-9C89-7B700405D1D2}"/>
                  </a:ext>
                </a:extLst>
              </p:cNvPr>
              <p:cNvSpPr/>
              <p:nvPr/>
            </p:nvSpPr>
            <p:spPr>
              <a:xfrm>
                <a:off x="9028586" y="266414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218514E-19F8-4335-9C89-7B700405D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2664147"/>
                <a:ext cx="828000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C643A25-036E-4BCD-857A-C059CF26EB88}"/>
                  </a:ext>
                </a:extLst>
              </p:cNvPr>
              <p:cNvSpPr/>
              <p:nvPr/>
            </p:nvSpPr>
            <p:spPr>
              <a:xfrm>
                <a:off x="9028586" y="323339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C643A25-036E-4BCD-857A-C059CF26E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3233392"/>
                <a:ext cx="828000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46DAAF5-72E3-4357-ABC0-E17C91C7060C}"/>
                  </a:ext>
                </a:extLst>
              </p:cNvPr>
              <p:cNvSpPr/>
              <p:nvPr/>
            </p:nvSpPr>
            <p:spPr>
              <a:xfrm>
                <a:off x="9028586" y="437188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46DAAF5-72E3-4357-ABC0-E17C91C70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4371882"/>
                <a:ext cx="828000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6F7759A-7869-42CC-BEC0-7BBB1A62443F}"/>
                  </a:ext>
                </a:extLst>
              </p:cNvPr>
              <p:cNvSpPr/>
              <p:nvPr/>
            </p:nvSpPr>
            <p:spPr>
              <a:xfrm>
                <a:off x="9028586" y="4941126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6F7759A-7869-42CC-BEC0-7BBB1A624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4941126"/>
                <a:ext cx="828000" cy="52200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32D7949-B270-4F92-A9E3-17EF7C0DDDA7}"/>
                  </a:ext>
                </a:extLst>
              </p:cNvPr>
              <p:cNvSpPr/>
              <p:nvPr/>
            </p:nvSpPr>
            <p:spPr>
              <a:xfrm>
                <a:off x="5875134" y="5482736"/>
                <a:ext cx="2738817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32D7949-B270-4F92-A9E3-17EF7C0D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134" y="5482736"/>
                <a:ext cx="2738817" cy="108000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0E874C4-B858-4B53-B547-21B9145DF1AF}"/>
                  </a:ext>
                </a:extLst>
              </p:cNvPr>
              <p:cNvSpPr/>
              <p:nvPr/>
            </p:nvSpPr>
            <p:spPr>
              <a:xfrm>
                <a:off x="8284470" y="5482736"/>
                <a:ext cx="2551664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0E874C4-B858-4B53-B547-21B9145DF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470" y="5482736"/>
                <a:ext cx="2551664" cy="108000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42852A3-FEDC-40A1-98BD-F7B35015D7E8}"/>
                  </a:ext>
                </a:extLst>
              </p:cNvPr>
              <p:cNvSpPr txBox="1"/>
              <p:nvPr/>
            </p:nvSpPr>
            <p:spPr>
              <a:xfrm>
                <a:off x="363316" y="7038148"/>
                <a:ext cx="551181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42852A3-FEDC-40A1-98BD-F7B35015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16" y="7038148"/>
                <a:ext cx="5511817" cy="136537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D7EE289-6E44-4A39-B81B-C1FDBA7BF454}"/>
                  </a:ext>
                </a:extLst>
              </p:cNvPr>
              <p:cNvSpPr/>
              <p:nvPr/>
            </p:nvSpPr>
            <p:spPr>
              <a:xfrm>
                <a:off x="10727555" y="4631063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D7EE289-6E44-4A39-B81B-C1FDBA7BF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555" y="4631063"/>
                <a:ext cx="1476000" cy="52200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72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  <p:bldP spid="79" grpId="0"/>
      <p:bldP spid="13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80" grpId="0"/>
      <p:bldP spid="88" grpId="0"/>
      <p:bldP spid="89" grpId="0"/>
      <p:bldP spid="90" grpId="0"/>
      <p:bldP spid="91" grpId="0"/>
      <p:bldP spid="92" grpId="0"/>
      <p:bldP spid="93" grpId="0"/>
      <p:bldP spid="95" grpId="0"/>
      <p:bldP spid="9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20B0-E773-BA1C-F52B-5634E6BC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76B1-6DE8-4E2A-C476-73822F0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DEA50C-57D6-4EC9-8DFF-6401D394AA55}"/>
                  </a:ext>
                </a:extLst>
              </p:cNvPr>
              <p:cNvSpPr txBox="1"/>
              <p:nvPr/>
            </p:nvSpPr>
            <p:spPr>
              <a:xfrm>
                <a:off x="777997" y="2063626"/>
                <a:ext cx="543584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DEA50C-57D6-4EC9-8DFF-6401D394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97" y="2063626"/>
                <a:ext cx="5435847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26A3BB-F764-4A49-9E8B-1C5172EF6877}"/>
                  </a:ext>
                </a:extLst>
              </p:cNvPr>
              <p:cNvSpPr/>
              <p:nvPr/>
            </p:nvSpPr>
            <p:spPr>
              <a:xfrm>
                <a:off x="198030" y="821604"/>
                <a:ext cx="2034364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26A3BB-F764-4A49-9E8B-1C5172EF6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30" y="821604"/>
                <a:ext cx="2034364" cy="108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4797264-77FB-4F72-8812-FA85B49AB342}"/>
                  </a:ext>
                </a:extLst>
              </p:cNvPr>
              <p:cNvSpPr/>
              <p:nvPr/>
            </p:nvSpPr>
            <p:spPr>
              <a:xfrm>
                <a:off x="2398318" y="821604"/>
                <a:ext cx="2738817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4797264-77FB-4F72-8812-FA85B49AB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18" y="821604"/>
                <a:ext cx="2738817" cy="108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0DDC318-9EC4-4653-8651-FAC9C8ECD0E3}"/>
                  </a:ext>
                </a:extLst>
              </p:cNvPr>
              <p:cNvSpPr/>
              <p:nvPr/>
            </p:nvSpPr>
            <p:spPr>
              <a:xfrm>
                <a:off x="5303059" y="821604"/>
                <a:ext cx="2551664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0DDC318-9EC4-4653-8651-FAC9C8ECD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059" y="821604"/>
                <a:ext cx="2551664" cy="108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2A74B2-CAEA-45EC-86AA-CF21095C7D04}"/>
                  </a:ext>
                </a:extLst>
              </p:cNvPr>
              <p:cNvSpPr txBox="1"/>
              <p:nvPr/>
            </p:nvSpPr>
            <p:spPr>
              <a:xfrm>
                <a:off x="777998" y="3788401"/>
                <a:ext cx="4947706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05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50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25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2A74B2-CAEA-45EC-86AA-CF21095C7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98" y="3788401"/>
                <a:ext cx="4947706" cy="1365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B0EA72-2DD4-4238-9951-A836676AFFF4}"/>
                  </a:ext>
                </a:extLst>
              </p:cNvPr>
              <p:cNvSpPr txBox="1"/>
              <p:nvPr/>
            </p:nvSpPr>
            <p:spPr>
              <a:xfrm>
                <a:off x="777998" y="5513176"/>
                <a:ext cx="4501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19.6214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B0EA72-2DD4-4238-9951-A836676AF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98" y="5513176"/>
                <a:ext cx="45017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9CC794C-2D92-43EE-B96E-334304581EA6}"/>
                  </a:ext>
                </a:extLst>
              </p:cNvPr>
              <p:cNvSpPr/>
              <p:nvPr/>
            </p:nvSpPr>
            <p:spPr>
              <a:xfrm>
                <a:off x="7854723" y="1024404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9CC794C-2D92-43EE-B96E-334304581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23" y="1024404"/>
                <a:ext cx="1476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7B9E9-6B25-48CF-B5DE-38CBD52B4135}"/>
                  </a:ext>
                </a:extLst>
              </p:cNvPr>
              <p:cNvSpPr txBox="1"/>
              <p:nvPr/>
            </p:nvSpPr>
            <p:spPr>
              <a:xfrm>
                <a:off x="257333" y="428729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7B9E9-6B25-48CF-B5DE-38CBD52B4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33" y="4287290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E4801-0242-4609-87F7-BA6BEEE3F319}"/>
                  </a:ext>
                </a:extLst>
              </p:cNvPr>
              <p:cNvSpPr txBox="1"/>
              <p:nvPr/>
            </p:nvSpPr>
            <p:spPr>
              <a:xfrm>
                <a:off x="257333" y="551317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E4801-0242-4609-87F7-BA6BEEE3F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33" y="5513176"/>
                <a:ext cx="5062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84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6737-8C31-8592-D726-D04B4B1BE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1FDDDAF3-2992-13F5-944E-51C1ECCEF3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67839"/>
                <a:ext cx="11929645" cy="167169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The arithmetic means of runs scored by three batsmen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in the same series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innings are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50, 48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respectively. The standard deviations of their runs are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15, 12 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respectively. Who is the most consistent of the three? </a:t>
                </a:r>
              </a:p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1FDDDAF3-2992-13F5-944E-51C1ECCEF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671691"/>
              </a:xfrm>
              <a:prstGeom prst="rect">
                <a:avLst/>
              </a:prstGeom>
              <a:blipFill>
                <a:blip r:embed="rId3"/>
                <a:stretch>
                  <a:fillRect l="-1074" t="-727" r="-1074" b="-5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4147602-49EF-53ED-DC2C-E5C56BEB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5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1B25F3-5F32-B241-5FAF-C9EC7707A8DF}"/>
              </a:ext>
            </a:extLst>
          </p:cNvPr>
          <p:cNvSpPr txBox="1">
            <a:spLocks/>
          </p:cNvSpPr>
          <p:nvPr/>
        </p:nvSpPr>
        <p:spPr>
          <a:xfrm>
            <a:off x="131176" y="262853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81A959-71D5-478C-A18A-CA1FD10BA61B}"/>
                  </a:ext>
                </a:extLst>
              </p:cNvPr>
              <p:cNvSpPr txBox="1"/>
              <p:nvPr/>
            </p:nvSpPr>
            <p:spPr>
              <a:xfrm>
                <a:off x="2533411" y="3087381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81A959-71D5-478C-A18A-CA1FD10B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11" y="3087381"/>
                <a:ext cx="8991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0B1240-7D24-4371-8432-0B70D6A8BBF4}"/>
                  </a:ext>
                </a:extLst>
              </p:cNvPr>
              <p:cNvSpPr txBox="1"/>
              <p:nvPr/>
            </p:nvSpPr>
            <p:spPr>
              <a:xfrm>
                <a:off x="6139916" y="3087381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0B1240-7D24-4371-8432-0B70D6A8B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916" y="3087381"/>
                <a:ext cx="899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61C8E-B225-4330-8523-2F40E71CFEEA}"/>
                  </a:ext>
                </a:extLst>
              </p:cNvPr>
              <p:cNvSpPr txBox="1"/>
              <p:nvPr/>
            </p:nvSpPr>
            <p:spPr>
              <a:xfrm>
                <a:off x="10468770" y="3087381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61C8E-B225-4330-8523-2F40E71CF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770" y="3087381"/>
                <a:ext cx="899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8A905D-E35D-48FC-BD42-114610EB1B2C}"/>
                  </a:ext>
                </a:extLst>
              </p:cNvPr>
              <p:cNvSpPr txBox="1"/>
              <p:nvPr/>
            </p:nvSpPr>
            <p:spPr>
              <a:xfrm>
                <a:off x="2533411" y="3678276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8A905D-E35D-48FC-BD42-114610EB1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11" y="3678276"/>
                <a:ext cx="899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1DC294-5194-4337-B680-DA5071E37D9B}"/>
                  </a:ext>
                </a:extLst>
              </p:cNvPr>
              <p:cNvSpPr txBox="1"/>
              <p:nvPr/>
            </p:nvSpPr>
            <p:spPr>
              <a:xfrm>
                <a:off x="6139916" y="3678276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1DC294-5194-4337-B680-DA5071E3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916" y="3678276"/>
                <a:ext cx="899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F88CA1-C366-4B52-9E7A-E2A1FD6A6435}"/>
                  </a:ext>
                </a:extLst>
              </p:cNvPr>
              <p:cNvSpPr txBox="1"/>
              <p:nvPr/>
            </p:nvSpPr>
            <p:spPr>
              <a:xfrm>
                <a:off x="10468770" y="3678276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F88CA1-C366-4B52-9E7A-E2A1FD6A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770" y="3678276"/>
                <a:ext cx="8991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5602832-5D63-47A9-8C7F-63DD1CCFB83E}"/>
              </a:ext>
            </a:extLst>
          </p:cNvPr>
          <p:cNvSpPr txBox="1"/>
          <p:nvPr/>
        </p:nvSpPr>
        <p:spPr>
          <a:xfrm>
            <a:off x="1594216" y="4360460"/>
            <a:ext cx="8521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002060"/>
                </a:solidFill>
                <a:effectLst/>
                <a:latin typeface="+mj-lt"/>
              </a:rPr>
              <a:t>To determine the most consistent batsman, 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267738-32AA-4466-99BB-6AF1F6FFAAB3}"/>
                  </a:ext>
                </a:extLst>
              </p:cNvPr>
              <p:cNvSpPr txBox="1"/>
              <p:nvPr/>
            </p:nvSpPr>
            <p:spPr>
              <a:xfrm>
                <a:off x="1594216" y="5557718"/>
                <a:ext cx="2898898" cy="827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267738-32AA-4466-99BB-6AF1F6FF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557718"/>
                <a:ext cx="2898898" cy="8275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F0B2800-B3A6-4D0F-B7AD-882FA310EEDB}"/>
              </a:ext>
            </a:extLst>
          </p:cNvPr>
          <p:cNvSpPr txBox="1"/>
          <p:nvPr/>
        </p:nvSpPr>
        <p:spPr>
          <a:xfrm>
            <a:off x="1594216" y="4824897"/>
            <a:ext cx="11094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002060"/>
                </a:solidFill>
                <a:effectLst/>
                <a:latin typeface="+mj-lt"/>
              </a:rPr>
              <a:t>we need to compare the </a:t>
            </a:r>
            <a:r>
              <a:rPr lang="en-GB" sz="2800" b="1" i="0" dirty="0">
                <a:solidFill>
                  <a:srgbClr val="FF0000"/>
                </a:solidFill>
                <a:effectLst/>
                <a:latin typeface="+mj-lt"/>
              </a:rPr>
              <a:t>coefficient of variation (CV)</a:t>
            </a:r>
            <a:r>
              <a:rPr lang="en-GB" sz="2800" b="0" i="0" dirty="0">
                <a:solidFill>
                  <a:srgbClr val="002060"/>
                </a:solidFill>
                <a:effectLst/>
                <a:latin typeface="+mj-lt"/>
              </a:rPr>
              <a:t> for each batsman. 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4B477D-CD55-4116-B993-A766B7968538}"/>
                  </a:ext>
                </a:extLst>
              </p:cNvPr>
              <p:cNvSpPr txBox="1"/>
              <p:nvPr/>
            </p:nvSpPr>
            <p:spPr>
              <a:xfrm>
                <a:off x="1594216" y="2627521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4B477D-CD55-4116-B993-A766B796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627521"/>
                <a:ext cx="2464396" cy="523220"/>
              </a:xfrm>
              <a:prstGeom prst="rect">
                <a:avLst/>
              </a:prstGeom>
              <a:blipFill>
                <a:blip r:embed="rId11"/>
                <a:stretch>
                  <a:fillRect l="-5198" t="-10465" r="-99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D41F1A-F187-46F4-B478-CD1DDAE498B0}"/>
                  </a:ext>
                </a:extLst>
              </p:cNvPr>
              <p:cNvSpPr txBox="1"/>
              <p:nvPr/>
            </p:nvSpPr>
            <p:spPr>
              <a:xfrm>
                <a:off x="5282300" y="2628343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D41F1A-F187-46F4-B478-CD1DDAE49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300" y="2628343"/>
                <a:ext cx="2464396" cy="523220"/>
              </a:xfrm>
              <a:prstGeom prst="rect">
                <a:avLst/>
              </a:prstGeom>
              <a:blipFill>
                <a:blip r:embed="rId12"/>
                <a:stretch>
                  <a:fillRect l="-5198" t="-10465" r="-74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103956-2881-42FF-BE9C-174FEB19E256}"/>
                  </a:ext>
                </a:extLst>
              </p:cNvPr>
              <p:cNvSpPr txBox="1"/>
              <p:nvPr/>
            </p:nvSpPr>
            <p:spPr>
              <a:xfrm>
                <a:off x="9596425" y="2628343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103956-2881-42FF-BE9C-174FEB19E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425" y="2628343"/>
                <a:ext cx="2464396" cy="523220"/>
              </a:xfrm>
              <a:prstGeom prst="rect">
                <a:avLst/>
              </a:prstGeom>
              <a:blipFill>
                <a:blip r:embed="rId13"/>
                <a:stretch>
                  <a:fillRect l="-4950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4E1969-EA6E-491C-BBC0-198F4A7CA187}"/>
                  </a:ext>
                </a:extLst>
              </p:cNvPr>
              <p:cNvSpPr txBox="1"/>
              <p:nvPr/>
            </p:nvSpPr>
            <p:spPr>
              <a:xfrm>
                <a:off x="1869987" y="3087381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4E1969-EA6E-491C-BBC0-198F4A7CA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987" y="3087381"/>
                <a:ext cx="101835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7623E0-1B79-47E8-A2C6-3EF779BFDC48}"/>
                  </a:ext>
                </a:extLst>
              </p:cNvPr>
              <p:cNvSpPr txBox="1"/>
              <p:nvPr/>
            </p:nvSpPr>
            <p:spPr>
              <a:xfrm>
                <a:off x="1869987" y="3678276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7623E0-1B79-47E8-A2C6-3EF779BF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987" y="3678276"/>
                <a:ext cx="101835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2C3914-AEFB-4EF4-9097-8040F2D048AD}"/>
                  </a:ext>
                </a:extLst>
              </p:cNvPr>
              <p:cNvSpPr txBox="1"/>
              <p:nvPr/>
            </p:nvSpPr>
            <p:spPr>
              <a:xfrm>
                <a:off x="5463603" y="3087381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2C3914-AEFB-4EF4-9097-8040F2D0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603" y="3087381"/>
                <a:ext cx="101835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4BF742-D6C2-4BFC-AE16-DC246FB26B85}"/>
                  </a:ext>
                </a:extLst>
              </p:cNvPr>
              <p:cNvSpPr txBox="1"/>
              <p:nvPr/>
            </p:nvSpPr>
            <p:spPr>
              <a:xfrm>
                <a:off x="9794844" y="3087381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4BF742-D6C2-4BFC-AE16-DC246FB2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844" y="3087381"/>
                <a:ext cx="101835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972825-BE4B-40DD-B27A-A2180A5607A5}"/>
                  </a:ext>
                </a:extLst>
              </p:cNvPr>
              <p:cNvSpPr txBox="1"/>
              <p:nvPr/>
            </p:nvSpPr>
            <p:spPr>
              <a:xfrm>
                <a:off x="5458665" y="3678276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972825-BE4B-40DD-B27A-A2180A56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665" y="3678276"/>
                <a:ext cx="101835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ABDDEE-0449-412E-B641-718F7DEFA2B8}"/>
                  </a:ext>
                </a:extLst>
              </p:cNvPr>
              <p:cNvSpPr txBox="1"/>
              <p:nvPr/>
            </p:nvSpPr>
            <p:spPr>
              <a:xfrm>
                <a:off x="9808401" y="3678276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ABDDEE-0449-412E-B641-718F7DEFA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401" y="3678276"/>
                <a:ext cx="101835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91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6737-8C31-8592-D726-D04B4B1BE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7602-49EF-53ED-DC2C-E5C56BEB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5 (Continue)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73B69-A2C3-5CCC-69F2-0EAB9DA2B73F}"/>
              </a:ext>
            </a:extLst>
          </p:cNvPr>
          <p:cNvSpPr/>
          <p:nvPr/>
        </p:nvSpPr>
        <p:spPr>
          <a:xfrm>
            <a:off x="3731307" y="6172152"/>
            <a:ext cx="1312965" cy="38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C89315-2EB5-459B-91EE-86A4BE540D79}"/>
                  </a:ext>
                </a:extLst>
              </p:cNvPr>
              <p:cNvSpPr txBox="1"/>
              <p:nvPr/>
            </p:nvSpPr>
            <p:spPr>
              <a:xfrm>
                <a:off x="1663038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C89315-2EB5-459B-91EE-86A4BE54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038" y="1210367"/>
                <a:ext cx="899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85873E-1032-4E25-AE85-0AEDB5451D67}"/>
                  </a:ext>
                </a:extLst>
              </p:cNvPr>
              <p:cNvSpPr txBox="1"/>
              <p:nvPr/>
            </p:nvSpPr>
            <p:spPr>
              <a:xfrm>
                <a:off x="5586970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85873E-1032-4E25-AE85-0AEDB5451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70" y="1210367"/>
                <a:ext cx="8991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90DA7-3B4B-4E62-8502-2C93EA6E863E}"/>
                  </a:ext>
                </a:extLst>
              </p:cNvPr>
              <p:cNvSpPr txBox="1"/>
              <p:nvPr/>
            </p:nvSpPr>
            <p:spPr>
              <a:xfrm>
                <a:off x="9533002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90DA7-3B4B-4E62-8502-2C93EA6E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002" y="1210367"/>
                <a:ext cx="899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EC1905-FCDE-49F9-906B-40244E353248}"/>
                  </a:ext>
                </a:extLst>
              </p:cNvPr>
              <p:cNvSpPr txBox="1"/>
              <p:nvPr/>
            </p:nvSpPr>
            <p:spPr>
              <a:xfrm>
                <a:off x="3204192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EC1905-FCDE-49F9-906B-40244E35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92" y="1210367"/>
                <a:ext cx="899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6EC675-1E1C-499A-A3D6-4F2B8FCCAB6E}"/>
                  </a:ext>
                </a:extLst>
              </p:cNvPr>
              <p:cNvSpPr txBox="1"/>
              <p:nvPr/>
            </p:nvSpPr>
            <p:spPr>
              <a:xfrm>
                <a:off x="7099765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6EC675-1E1C-499A-A3D6-4F2B8FCCA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65" y="1210367"/>
                <a:ext cx="899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CEC8D8-69F1-4D64-9B63-3A51C282CB33}"/>
                  </a:ext>
                </a:extLst>
              </p:cNvPr>
              <p:cNvSpPr txBox="1"/>
              <p:nvPr/>
            </p:nvSpPr>
            <p:spPr>
              <a:xfrm>
                <a:off x="11010316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CEC8D8-69F1-4D64-9B63-3A51C282C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316" y="1210367"/>
                <a:ext cx="899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7D01BC-C3ED-49FD-9A75-C230D42739A5}"/>
                  </a:ext>
                </a:extLst>
              </p:cNvPr>
              <p:cNvSpPr txBox="1"/>
              <p:nvPr/>
            </p:nvSpPr>
            <p:spPr>
              <a:xfrm>
                <a:off x="9982582" y="5262587"/>
                <a:ext cx="2431549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7D01BC-C3ED-49FD-9A75-C230D4273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582" y="5262587"/>
                <a:ext cx="2431549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90A14-0B58-4294-A99E-6B85B88A11C0}"/>
                  </a:ext>
                </a:extLst>
              </p:cNvPr>
              <p:cNvSpPr txBox="1"/>
              <p:nvPr/>
            </p:nvSpPr>
            <p:spPr>
              <a:xfrm>
                <a:off x="1346379" y="750507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90A14-0B58-4294-A99E-6B85B88A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79" y="750507"/>
                <a:ext cx="2464396" cy="523220"/>
              </a:xfrm>
              <a:prstGeom prst="rect">
                <a:avLst/>
              </a:prstGeom>
              <a:blipFill>
                <a:blip r:embed="rId10"/>
                <a:stretch>
                  <a:fillRect l="-5198" t="-10465" r="-99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0B1A0D-672E-4A91-A8C1-68704ADE02FC}"/>
                  </a:ext>
                </a:extLst>
              </p:cNvPr>
              <p:cNvSpPr txBox="1"/>
              <p:nvPr/>
            </p:nvSpPr>
            <p:spPr>
              <a:xfrm>
                <a:off x="5274105" y="751329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0B1A0D-672E-4A91-A8C1-68704ADE0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5" y="751329"/>
                <a:ext cx="2464396" cy="523220"/>
              </a:xfrm>
              <a:prstGeom prst="rect">
                <a:avLst/>
              </a:prstGeom>
              <a:blipFill>
                <a:blip r:embed="rId11"/>
                <a:stretch>
                  <a:fillRect l="-4950" t="-10465" r="-99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4700E-C037-4B72-B2F9-E5793058CF44}"/>
                  </a:ext>
                </a:extLst>
              </p:cNvPr>
              <p:cNvSpPr txBox="1"/>
              <p:nvPr/>
            </p:nvSpPr>
            <p:spPr>
              <a:xfrm>
                <a:off x="9201831" y="751329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4700E-C037-4B72-B2F9-E5793058C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831" y="751329"/>
                <a:ext cx="2464396" cy="523220"/>
              </a:xfrm>
              <a:prstGeom prst="rect">
                <a:avLst/>
              </a:prstGeom>
              <a:blipFill>
                <a:blip r:embed="rId12"/>
                <a:stretch>
                  <a:fillRect l="-4938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EB6EE-BD74-4EA1-A1E2-8DD6F15FABB9}"/>
                  </a:ext>
                </a:extLst>
              </p:cNvPr>
              <p:cNvSpPr txBox="1"/>
              <p:nvPr/>
            </p:nvSpPr>
            <p:spPr>
              <a:xfrm>
                <a:off x="999614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EB6EE-BD74-4EA1-A1E2-8DD6F15FA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14" y="1210367"/>
                <a:ext cx="101835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C06619-EF41-40D8-AE58-47D1DC422F5A}"/>
                  </a:ext>
                </a:extLst>
              </p:cNvPr>
              <p:cNvSpPr txBox="1"/>
              <p:nvPr/>
            </p:nvSpPr>
            <p:spPr>
              <a:xfrm>
                <a:off x="2540768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C06619-EF41-40D8-AE58-47D1DC42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68" y="1210367"/>
                <a:ext cx="101835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940593-3082-4370-8542-3424D28DEF20}"/>
                  </a:ext>
                </a:extLst>
              </p:cNvPr>
              <p:cNvSpPr txBox="1"/>
              <p:nvPr/>
            </p:nvSpPr>
            <p:spPr>
              <a:xfrm>
                <a:off x="4910657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940593-3082-4370-8542-3424D28DE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57" y="1210367"/>
                <a:ext cx="101835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E53E01-A29F-4D40-B35E-49B6B12DD38F}"/>
                  </a:ext>
                </a:extLst>
              </p:cNvPr>
              <p:cNvSpPr txBox="1"/>
              <p:nvPr/>
            </p:nvSpPr>
            <p:spPr>
              <a:xfrm>
                <a:off x="8859076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E53E01-A29F-4D40-B35E-49B6B12D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076" y="1210367"/>
                <a:ext cx="101835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2FF24E-1622-4ACC-B488-F45FB48DD9DC}"/>
                  </a:ext>
                </a:extLst>
              </p:cNvPr>
              <p:cNvSpPr txBox="1"/>
              <p:nvPr/>
            </p:nvSpPr>
            <p:spPr>
              <a:xfrm>
                <a:off x="6418514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2FF24E-1622-4ACC-B488-F45FB48DD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514" y="1210367"/>
                <a:ext cx="101835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4F849F-BE62-4759-8930-A5695D3B9FED}"/>
                  </a:ext>
                </a:extLst>
              </p:cNvPr>
              <p:cNvSpPr txBox="1"/>
              <p:nvPr/>
            </p:nvSpPr>
            <p:spPr>
              <a:xfrm>
                <a:off x="10349947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4F849F-BE62-4759-8930-A5695D3B9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47" y="1210367"/>
                <a:ext cx="101835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7497F8-B950-4709-8E76-E152DC61FAB3}"/>
                  </a:ext>
                </a:extLst>
              </p:cNvPr>
              <p:cNvSpPr txBox="1"/>
              <p:nvPr/>
            </p:nvSpPr>
            <p:spPr>
              <a:xfrm>
                <a:off x="1241054" y="1984602"/>
                <a:ext cx="2898898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7497F8-B950-4709-8E76-E152DC61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054" y="1984602"/>
                <a:ext cx="2898898" cy="8981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DD5F9-E031-4973-9B22-B2BF4EC6B1FE}"/>
                  </a:ext>
                </a:extLst>
              </p:cNvPr>
              <p:cNvSpPr txBox="1"/>
              <p:nvPr/>
            </p:nvSpPr>
            <p:spPr>
              <a:xfrm>
                <a:off x="5274105" y="1984602"/>
                <a:ext cx="2898898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DD5F9-E031-4973-9B22-B2BF4EC6B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5" y="1984602"/>
                <a:ext cx="2898898" cy="8981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90D49B-B928-4D39-88B1-21BC9092F4C5}"/>
                  </a:ext>
                </a:extLst>
              </p:cNvPr>
              <p:cNvSpPr txBox="1"/>
              <p:nvPr/>
            </p:nvSpPr>
            <p:spPr>
              <a:xfrm>
                <a:off x="9201831" y="1984602"/>
                <a:ext cx="2898898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90D49B-B928-4D39-88B1-21BC9092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831" y="1984602"/>
                <a:ext cx="2898898" cy="898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D4BA80-2409-410B-B4F0-3D63E61F33C1}"/>
                  </a:ext>
                </a:extLst>
              </p:cNvPr>
              <p:cNvSpPr txBox="1"/>
              <p:nvPr/>
            </p:nvSpPr>
            <p:spPr>
              <a:xfrm>
                <a:off x="1930484" y="3129043"/>
                <a:ext cx="249101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D4BA80-2409-410B-B4F0-3D63E61F3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84" y="3129043"/>
                <a:ext cx="2491018" cy="91057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950DD-F5FF-498B-A9FD-B21DB1296A4C}"/>
                  </a:ext>
                </a:extLst>
              </p:cNvPr>
              <p:cNvSpPr txBox="1"/>
              <p:nvPr/>
            </p:nvSpPr>
            <p:spPr>
              <a:xfrm>
                <a:off x="5967112" y="3131384"/>
                <a:ext cx="249101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950DD-F5FF-498B-A9FD-B21DB1296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12" y="3131384"/>
                <a:ext cx="2491018" cy="91057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C2A05D4-8DF4-4376-94A8-3F7A6980D8B9}"/>
                  </a:ext>
                </a:extLst>
              </p:cNvPr>
              <p:cNvSpPr txBox="1"/>
              <p:nvPr/>
            </p:nvSpPr>
            <p:spPr>
              <a:xfrm>
                <a:off x="9877431" y="3126131"/>
                <a:ext cx="249101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C2A05D4-8DF4-4376-94A8-3F7A6980D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31" y="3126131"/>
                <a:ext cx="2491018" cy="91057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364142-709A-415F-BB53-3009001A2D43}"/>
                  </a:ext>
                </a:extLst>
              </p:cNvPr>
              <p:cNvSpPr txBox="1"/>
              <p:nvPr/>
            </p:nvSpPr>
            <p:spPr>
              <a:xfrm>
                <a:off x="1930484" y="4285923"/>
                <a:ext cx="1469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0%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364142-709A-415F-BB53-3009001A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84" y="4285923"/>
                <a:ext cx="1469756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1406AC8-B4FF-4210-A621-0E7CE20420E8}"/>
                  </a:ext>
                </a:extLst>
              </p:cNvPr>
              <p:cNvSpPr txBox="1"/>
              <p:nvPr/>
            </p:nvSpPr>
            <p:spPr>
              <a:xfrm>
                <a:off x="5967111" y="4285923"/>
                <a:ext cx="14697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1406AC8-B4FF-4210-A621-0E7CE2042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11" y="4285923"/>
                <a:ext cx="146975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730139-0537-4C18-934C-A601C5339CA2}"/>
                  </a:ext>
                </a:extLst>
              </p:cNvPr>
              <p:cNvSpPr txBox="1"/>
              <p:nvPr/>
            </p:nvSpPr>
            <p:spPr>
              <a:xfrm>
                <a:off x="9877431" y="4285923"/>
                <a:ext cx="22232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6.6667%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730139-0537-4C18-934C-A601C5339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31" y="4285923"/>
                <a:ext cx="222329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C83F25-47E4-48CC-A472-828B6B054383}"/>
              </a:ext>
            </a:extLst>
          </p:cNvPr>
          <p:cNvCxnSpPr/>
          <p:nvPr/>
        </p:nvCxnSpPr>
        <p:spPr>
          <a:xfrm>
            <a:off x="4624702" y="750507"/>
            <a:ext cx="0" cy="4352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E535CB4-FE4A-4EEF-9828-35915A8DE3F9}"/>
              </a:ext>
            </a:extLst>
          </p:cNvPr>
          <p:cNvCxnSpPr/>
          <p:nvPr/>
        </p:nvCxnSpPr>
        <p:spPr>
          <a:xfrm>
            <a:off x="8644252" y="750507"/>
            <a:ext cx="0" cy="4352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8441D40-7791-4BC3-B7DB-A997B074EA18}"/>
                  </a:ext>
                </a:extLst>
              </p:cNvPr>
              <p:cNvSpPr txBox="1"/>
              <p:nvPr/>
            </p:nvSpPr>
            <p:spPr>
              <a:xfrm>
                <a:off x="1642327" y="5364039"/>
                <a:ext cx="7216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Batsman </a:t>
                </a:r>
                <a14:m>
                  <m:oMath xmlns:m="http://schemas.openxmlformats.org/officeDocument/2006/math">
                    <m:r>
                      <a:rPr lang="en-GB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has the lowest coefficient of variation.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8441D40-7791-4BC3-B7DB-A997B074E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27" y="5364039"/>
                <a:ext cx="7216750" cy="523220"/>
              </a:xfrm>
              <a:prstGeom prst="rect">
                <a:avLst/>
              </a:prstGeom>
              <a:blipFill>
                <a:blip r:embed="rId28"/>
                <a:stretch>
                  <a:fillRect l="-1689" t="-11628" r="-676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C231EFA9-DA6E-41B1-BDAD-AFC0A0728543}"/>
              </a:ext>
            </a:extLst>
          </p:cNvPr>
          <p:cNvSpPr txBox="1"/>
          <p:nvPr/>
        </p:nvSpPr>
        <p:spPr>
          <a:xfrm>
            <a:off x="1508791" y="5982912"/>
            <a:ext cx="7216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 So, he is the most consistent.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6EE779-616C-464F-96B5-0B687A1F7AE3}"/>
              </a:ext>
            </a:extLst>
          </p:cNvPr>
          <p:cNvSpPr/>
          <p:nvPr/>
        </p:nvSpPr>
        <p:spPr>
          <a:xfrm>
            <a:off x="9851636" y="4260691"/>
            <a:ext cx="2249093" cy="573684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27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1" grpId="0"/>
      <p:bldP spid="42" grpId="0"/>
      <p:bldP spid="43" grpId="0"/>
      <p:bldP spid="44" grpId="0"/>
      <p:bldP spid="47" grpId="0"/>
      <p:bldP spid="48" grpId="0"/>
      <p:bldP spid="49" grpId="0"/>
      <p:bldP spid="52" grpId="0"/>
      <p:bldP spid="53" grpId="0"/>
      <p:bldP spid="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E6E2-B586-28BC-F428-1B80A4D61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570F0B3-D8A1-87DF-AC1E-FBB3D78372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67839"/>
                <a:ext cx="11929645" cy="289263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Two machines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are used to fill a mixture of cement concrete in a beam. Find the standard deviation of each machine &amp; comment on the performances of two machines.</a:t>
                </a:r>
                <a:endParaRPr lang="en-IN" dirty="0"/>
              </a:p>
              <a:p>
                <a:r>
                  <a:rPr lang="en-US" dirty="0"/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570F0B3-D8A1-87DF-AC1E-FBB3D7837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2892631"/>
              </a:xfrm>
              <a:prstGeom prst="rect">
                <a:avLst/>
              </a:prstGeom>
              <a:blipFill>
                <a:blip r:embed="rId3"/>
                <a:stretch>
                  <a:fillRect l="-1074" t="-421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0F67E8-34D1-F23F-1E34-530733B5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6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9460DA-7D05-977A-BF1F-B95B13F1D456}"/>
              </a:ext>
            </a:extLst>
          </p:cNvPr>
          <p:cNvSpPr txBox="1">
            <a:spLocks/>
          </p:cNvSpPr>
          <p:nvPr/>
        </p:nvSpPr>
        <p:spPr>
          <a:xfrm>
            <a:off x="131176" y="391710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775304-E188-E80B-BA55-6CE5A069648E}"/>
              </a:ext>
            </a:extLst>
          </p:cNvPr>
          <p:cNvSpPr/>
          <p:nvPr/>
        </p:nvSpPr>
        <p:spPr>
          <a:xfrm>
            <a:off x="3731307" y="6172152"/>
            <a:ext cx="1312965" cy="38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686A41-85CE-2934-4B23-74900D9CF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71534"/>
              </p:ext>
            </p:extLst>
          </p:nvPr>
        </p:nvGraphicFramePr>
        <p:xfrm>
          <a:off x="258911" y="2468368"/>
          <a:ext cx="11690739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989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1563288358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307590941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027990523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307361629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800" b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9743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D684C6-7908-4FA0-B961-8FB73436101A}"/>
                  </a:ext>
                </a:extLst>
              </p:cNvPr>
              <p:cNvSpPr/>
              <p:nvPr/>
            </p:nvSpPr>
            <p:spPr>
              <a:xfrm>
                <a:off x="1676458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D684C6-7908-4FA0-B961-8FB734361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58" y="2525194"/>
                <a:ext cx="72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CCB057-56DA-4025-9240-1524E7E42D13}"/>
                  </a:ext>
                </a:extLst>
              </p:cNvPr>
              <p:cNvSpPr/>
              <p:nvPr/>
            </p:nvSpPr>
            <p:spPr>
              <a:xfrm>
                <a:off x="5858394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CCB057-56DA-4025-9240-1524E7E42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394" y="2525194"/>
                <a:ext cx="72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1414FDF-A2A7-4B53-908B-9BE384C5B115}"/>
                  </a:ext>
                </a:extLst>
              </p:cNvPr>
              <p:cNvSpPr/>
              <p:nvPr/>
            </p:nvSpPr>
            <p:spPr>
              <a:xfrm>
                <a:off x="2721942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1414FDF-A2A7-4B53-908B-9BE384C5B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42" y="2525194"/>
                <a:ext cx="72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964DBA7-00FE-4A32-AFCE-D4663C1336CA}"/>
                  </a:ext>
                </a:extLst>
              </p:cNvPr>
              <p:cNvSpPr/>
              <p:nvPr/>
            </p:nvSpPr>
            <p:spPr>
              <a:xfrm>
                <a:off x="3767426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964DBA7-00FE-4A32-AFCE-D4663C133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26" y="2525194"/>
                <a:ext cx="72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CD867C-10A1-4F0E-A455-F9D564BF1E22}"/>
                  </a:ext>
                </a:extLst>
              </p:cNvPr>
              <p:cNvSpPr/>
              <p:nvPr/>
            </p:nvSpPr>
            <p:spPr>
              <a:xfrm>
                <a:off x="4812910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CD867C-10A1-4F0E-A455-F9D564BF1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10" y="2525194"/>
                <a:ext cx="72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4708D5-7839-4C74-B0FC-713E954DD2DB}"/>
                  </a:ext>
                </a:extLst>
              </p:cNvPr>
              <p:cNvSpPr/>
              <p:nvPr/>
            </p:nvSpPr>
            <p:spPr>
              <a:xfrm>
                <a:off x="6903878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4708D5-7839-4C74-B0FC-713E954DD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78" y="2525194"/>
                <a:ext cx="72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482E0B-1701-4C41-9E7D-0076204EEC38}"/>
                  </a:ext>
                </a:extLst>
              </p:cNvPr>
              <p:cNvSpPr/>
              <p:nvPr/>
            </p:nvSpPr>
            <p:spPr>
              <a:xfrm>
                <a:off x="7949362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482E0B-1701-4C41-9E7D-0076204EE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362" y="2525194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CE3A38F-080E-4B61-AFDD-C1D0D530940E}"/>
                  </a:ext>
                </a:extLst>
              </p:cNvPr>
              <p:cNvSpPr/>
              <p:nvPr/>
            </p:nvSpPr>
            <p:spPr>
              <a:xfrm>
                <a:off x="8994846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CE3A38F-080E-4B61-AFDD-C1D0D5309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46" y="2525194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3D4A19-CC00-4C8E-825F-EA43FFE36DF2}"/>
                  </a:ext>
                </a:extLst>
              </p:cNvPr>
              <p:cNvSpPr/>
              <p:nvPr/>
            </p:nvSpPr>
            <p:spPr>
              <a:xfrm>
                <a:off x="10040330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3D4A19-CC00-4C8E-825F-EA43FFE36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330" y="2525194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717BF22-53A0-47E8-9CF7-1988BB1CDD33}"/>
                  </a:ext>
                </a:extLst>
              </p:cNvPr>
              <p:cNvSpPr/>
              <p:nvPr/>
            </p:nvSpPr>
            <p:spPr>
              <a:xfrm>
                <a:off x="11085816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717BF22-53A0-47E8-9CF7-1988BB1CD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16" y="2525194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3A7A7E-A1F9-431E-AF59-733AE78CE3FB}"/>
                  </a:ext>
                </a:extLst>
              </p:cNvPr>
              <p:cNvSpPr/>
              <p:nvPr/>
            </p:nvSpPr>
            <p:spPr>
              <a:xfrm>
                <a:off x="1676458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3A7A7E-A1F9-431E-AF59-733AE78CE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58" y="3098368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78C1D97-7805-4511-963F-933E6238D9FD}"/>
                  </a:ext>
                </a:extLst>
              </p:cNvPr>
              <p:cNvSpPr/>
              <p:nvPr/>
            </p:nvSpPr>
            <p:spPr>
              <a:xfrm>
                <a:off x="5858394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78C1D97-7805-4511-963F-933E6238D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394" y="3098368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48F928-2787-4130-BE7D-AA13A394074B}"/>
                  </a:ext>
                </a:extLst>
              </p:cNvPr>
              <p:cNvSpPr/>
              <p:nvPr/>
            </p:nvSpPr>
            <p:spPr>
              <a:xfrm>
                <a:off x="2721942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48F928-2787-4130-BE7D-AA13A3940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42" y="3098368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FA7D42C-2F0A-436C-A7EE-03E441BE24D3}"/>
                  </a:ext>
                </a:extLst>
              </p:cNvPr>
              <p:cNvSpPr/>
              <p:nvPr/>
            </p:nvSpPr>
            <p:spPr>
              <a:xfrm>
                <a:off x="3767426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FA7D42C-2F0A-436C-A7EE-03E441BE2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26" y="3098368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04C70CE-F73A-42AB-A7A2-F86C75858A6D}"/>
                  </a:ext>
                </a:extLst>
              </p:cNvPr>
              <p:cNvSpPr/>
              <p:nvPr/>
            </p:nvSpPr>
            <p:spPr>
              <a:xfrm>
                <a:off x="4812910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04C70CE-F73A-42AB-A7A2-F86C75858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10" y="3098368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1A8D006-12E3-4EF5-94AF-3CAC3B3786B2}"/>
                  </a:ext>
                </a:extLst>
              </p:cNvPr>
              <p:cNvSpPr/>
              <p:nvPr/>
            </p:nvSpPr>
            <p:spPr>
              <a:xfrm>
                <a:off x="6903878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1A8D006-12E3-4EF5-94AF-3CAC3B378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78" y="3098368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6505FAD-4D96-4BB3-B332-947E990788A5}"/>
                  </a:ext>
                </a:extLst>
              </p:cNvPr>
              <p:cNvSpPr/>
              <p:nvPr/>
            </p:nvSpPr>
            <p:spPr>
              <a:xfrm>
                <a:off x="7949362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6505FAD-4D96-4BB3-B332-947E99078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362" y="3098368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222ED7-9FF7-45C7-BF6C-0F1C85367BB5}"/>
                  </a:ext>
                </a:extLst>
              </p:cNvPr>
              <p:cNvSpPr/>
              <p:nvPr/>
            </p:nvSpPr>
            <p:spPr>
              <a:xfrm>
                <a:off x="8994846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222ED7-9FF7-45C7-BF6C-0F1C85367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46" y="3098368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7A7F90A-A37C-49F8-BC22-447C1432AFB7}"/>
                  </a:ext>
                </a:extLst>
              </p:cNvPr>
              <p:cNvSpPr/>
              <p:nvPr/>
            </p:nvSpPr>
            <p:spPr>
              <a:xfrm>
                <a:off x="10040330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7A7F90A-A37C-49F8-BC22-447C1432A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330" y="3098368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72E8CC-55A3-41E0-9731-20CE47AF8F62}"/>
                  </a:ext>
                </a:extLst>
              </p:cNvPr>
              <p:cNvSpPr/>
              <p:nvPr/>
            </p:nvSpPr>
            <p:spPr>
              <a:xfrm>
                <a:off x="11085816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72E8CC-55A3-41E0-9731-20CE47AF8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16" y="3098368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2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Mean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46B271-0AEE-DF2A-671B-B3DF8B590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822340"/>
              </p:ext>
            </p:extLst>
          </p:nvPr>
        </p:nvGraphicFramePr>
        <p:xfrm>
          <a:off x="134026" y="796745"/>
          <a:ext cx="10518734" cy="565333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417261">
                  <a:extLst>
                    <a:ext uri="{9D8B030D-6E8A-4147-A177-3AD203B41FA5}">
                      <a16:colId xmlns:a16="http://schemas.microsoft.com/office/drawing/2014/main" val="562987677"/>
                    </a:ext>
                  </a:extLst>
                </a:gridCol>
                <a:gridCol w="2700491">
                  <a:extLst>
                    <a:ext uri="{9D8B030D-6E8A-4147-A177-3AD203B41FA5}">
                      <a16:colId xmlns:a16="http://schemas.microsoft.com/office/drawing/2014/main" val="2282301273"/>
                    </a:ext>
                  </a:extLst>
                </a:gridCol>
                <a:gridCol w="2700491">
                  <a:extLst>
                    <a:ext uri="{9D8B030D-6E8A-4147-A177-3AD203B41FA5}">
                      <a16:colId xmlns:a16="http://schemas.microsoft.com/office/drawing/2014/main" val="1132972837"/>
                    </a:ext>
                  </a:extLst>
                </a:gridCol>
                <a:gridCol w="2700491">
                  <a:extLst>
                    <a:ext uri="{9D8B030D-6E8A-4147-A177-3AD203B41FA5}">
                      <a16:colId xmlns:a16="http://schemas.microsoft.com/office/drawing/2014/main" val="3426984011"/>
                    </a:ext>
                  </a:extLst>
                </a:gridCol>
              </a:tblGrid>
              <a:tr h="98207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706875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Direct 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i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47675" algn="l"/>
                        </a:tabLst>
                        <a:defRPr/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54180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Assumed Mean 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47675" algn="l"/>
                        </a:tabLst>
                        <a:defRPr/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47675" algn="l"/>
                        </a:tabLst>
                        <a:defRPr/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82993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Step Deviation 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0233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172D8-F5D5-47F0-80D5-C2EBBCB8B885}"/>
                  </a:ext>
                </a:extLst>
              </p:cNvPr>
              <p:cNvSpPr txBox="1"/>
              <p:nvPr/>
            </p:nvSpPr>
            <p:spPr>
              <a:xfrm>
                <a:off x="2962816" y="2139562"/>
                <a:ext cx="1952085" cy="92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172D8-F5D5-47F0-80D5-C2EBBCB8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816" y="2139562"/>
                <a:ext cx="1952085" cy="9225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95B3CA-66BA-4C89-AA74-3A17F0DF548D}"/>
                  </a:ext>
                </a:extLst>
              </p:cNvPr>
              <p:cNvSpPr txBox="1"/>
              <p:nvPr/>
            </p:nvSpPr>
            <p:spPr>
              <a:xfrm>
                <a:off x="6911341" y="2102853"/>
                <a:ext cx="1952085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95B3CA-66BA-4C89-AA74-3A17F0DF5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341" y="2102853"/>
                <a:ext cx="1952085" cy="99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84A4B-8790-4127-B183-51C14682FC25}"/>
                  </a:ext>
                </a:extLst>
              </p:cNvPr>
              <p:cNvSpPr txBox="1"/>
              <p:nvPr/>
            </p:nvSpPr>
            <p:spPr>
              <a:xfrm>
                <a:off x="2936826" y="3629262"/>
                <a:ext cx="1952085" cy="92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84A4B-8790-4127-B183-51C1468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26" y="3629262"/>
                <a:ext cx="1952085" cy="922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B5FC7B-B4CA-4BD3-8AA1-45896768EC05}"/>
                  </a:ext>
                </a:extLst>
              </p:cNvPr>
              <p:cNvSpPr txBox="1"/>
              <p:nvPr/>
            </p:nvSpPr>
            <p:spPr>
              <a:xfrm>
                <a:off x="6794793" y="3592553"/>
                <a:ext cx="1952085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B5FC7B-B4CA-4BD3-8AA1-45896768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793" y="3592553"/>
                <a:ext cx="1952085" cy="99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627DE-6A99-478F-A3E1-D9B310227153}"/>
                  </a:ext>
                </a:extLst>
              </p:cNvPr>
              <p:cNvSpPr txBox="1"/>
              <p:nvPr/>
            </p:nvSpPr>
            <p:spPr>
              <a:xfrm>
                <a:off x="2936828" y="5420007"/>
                <a:ext cx="19520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−−−−−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627DE-6A99-478F-A3E1-D9B310227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28" y="5420007"/>
                <a:ext cx="195208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DA7A3E-09AD-4211-B5C1-523E887DDC7C}"/>
                  </a:ext>
                </a:extLst>
              </p:cNvPr>
              <p:cNvSpPr txBox="1"/>
              <p:nvPr/>
            </p:nvSpPr>
            <p:spPr>
              <a:xfrm>
                <a:off x="5664106" y="5420007"/>
                <a:ext cx="19520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−−−−−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DA7A3E-09AD-4211-B5C1-523E887DD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106" y="5420007"/>
                <a:ext cx="195208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6D6A00-9256-4437-BF36-9865C7CCE288}"/>
                  </a:ext>
                </a:extLst>
              </p:cNvPr>
              <p:cNvSpPr txBox="1"/>
              <p:nvPr/>
            </p:nvSpPr>
            <p:spPr>
              <a:xfrm>
                <a:off x="8117801" y="5198868"/>
                <a:ext cx="2396662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6D6A00-9256-4437-BF36-9865C7CCE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01" y="5198868"/>
                <a:ext cx="2396662" cy="995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04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A855-902A-AC6C-A053-D3FF2B37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BD0-EB91-53BA-C2FD-A4E544B3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9DF764C3-5B6C-4B7B-DA26-B32EFC923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465282"/>
                  </p:ext>
                </p:extLst>
              </p:nvPr>
            </p:nvGraphicFramePr>
            <p:xfrm>
              <a:off x="143728" y="776559"/>
              <a:ext cx="3240000" cy="57612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374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95059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9DF764C3-5B6C-4B7B-DA26-B32EFC923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465282"/>
                  </p:ext>
                </p:extLst>
              </p:nvPr>
            </p:nvGraphicFramePr>
            <p:xfrm>
              <a:off x="143728" y="776559"/>
              <a:ext cx="3240000" cy="57612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3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75" t="-2326" r="-100749" b="-100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52" t="-2326" r="-1128" b="-10034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95059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E1CC77-C132-E5B3-0515-22B2F95E0528}"/>
                  </a:ext>
                </a:extLst>
              </p:cNvPr>
              <p:cNvSpPr/>
              <p:nvPr/>
            </p:nvSpPr>
            <p:spPr>
              <a:xfrm>
                <a:off x="502454" y="131697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E1CC77-C132-E5B3-0515-22B2F95E0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1316976"/>
                <a:ext cx="792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6B542F-31E5-3EA9-99D5-9E09A2C8A9A2}"/>
                  </a:ext>
                </a:extLst>
              </p:cNvPr>
              <p:cNvSpPr/>
              <p:nvPr/>
            </p:nvSpPr>
            <p:spPr>
              <a:xfrm>
                <a:off x="502454" y="340581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6B542F-31E5-3EA9-99D5-9E09A2C8A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3405816"/>
                <a:ext cx="79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83A8A3F-189A-FA5C-C397-F29CF385CD45}"/>
                  </a:ext>
                </a:extLst>
              </p:cNvPr>
              <p:cNvSpPr/>
              <p:nvPr/>
            </p:nvSpPr>
            <p:spPr>
              <a:xfrm>
                <a:off x="502454" y="183918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83A8A3F-189A-FA5C-C397-F29CF385C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1839186"/>
                <a:ext cx="79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BA09B-A1C6-111D-A499-D3C9D9393463}"/>
                  </a:ext>
                </a:extLst>
              </p:cNvPr>
              <p:cNvSpPr/>
              <p:nvPr/>
            </p:nvSpPr>
            <p:spPr>
              <a:xfrm>
                <a:off x="502454" y="236139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BA09B-A1C6-111D-A499-D3C9D9393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2361396"/>
                <a:ext cx="79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E40F5A-52CF-54D0-28BF-6BCADD531760}"/>
                  </a:ext>
                </a:extLst>
              </p:cNvPr>
              <p:cNvSpPr/>
              <p:nvPr/>
            </p:nvSpPr>
            <p:spPr>
              <a:xfrm>
                <a:off x="502454" y="288360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E40F5A-52CF-54D0-28BF-6BCADD531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2883606"/>
                <a:ext cx="79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2304247-E2C4-E0BA-5CA8-FCDF31F28D37}"/>
                  </a:ext>
                </a:extLst>
              </p:cNvPr>
              <p:cNvSpPr/>
              <p:nvPr/>
            </p:nvSpPr>
            <p:spPr>
              <a:xfrm>
                <a:off x="502454" y="392802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2304247-E2C4-E0BA-5CA8-FCDF31F28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3928026"/>
                <a:ext cx="79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8112FDD-C531-7449-0EA7-71B21B206789}"/>
                  </a:ext>
                </a:extLst>
              </p:cNvPr>
              <p:cNvSpPr/>
              <p:nvPr/>
            </p:nvSpPr>
            <p:spPr>
              <a:xfrm>
                <a:off x="502454" y="445023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8112FDD-C531-7449-0EA7-71B21B206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4450236"/>
                <a:ext cx="79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8A04C4-A7DE-47F8-8FF3-3904827C5DB0}"/>
                  </a:ext>
                </a:extLst>
              </p:cNvPr>
              <p:cNvSpPr/>
              <p:nvPr/>
            </p:nvSpPr>
            <p:spPr>
              <a:xfrm>
                <a:off x="502454" y="497244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8A04C4-A7DE-47F8-8FF3-3904827C5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4972446"/>
                <a:ext cx="79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287F9AF-F134-79D0-A85E-F9D76F79CA7E}"/>
                  </a:ext>
                </a:extLst>
              </p:cNvPr>
              <p:cNvSpPr/>
              <p:nvPr/>
            </p:nvSpPr>
            <p:spPr>
              <a:xfrm>
                <a:off x="502454" y="549465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287F9AF-F134-79D0-A85E-F9D76F79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5494656"/>
                <a:ext cx="79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FFF90B8-42D9-D10F-B9CB-D12B37B90FC9}"/>
                  </a:ext>
                </a:extLst>
              </p:cNvPr>
              <p:cNvSpPr/>
              <p:nvPr/>
            </p:nvSpPr>
            <p:spPr>
              <a:xfrm>
                <a:off x="502454" y="601686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FFF90B8-42D9-D10F-B9CB-D12B37B90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6016866"/>
                <a:ext cx="79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9D778E-5BB1-B13B-F915-01044003577B}"/>
                  </a:ext>
                </a:extLst>
              </p:cNvPr>
              <p:cNvSpPr/>
              <p:nvPr/>
            </p:nvSpPr>
            <p:spPr>
              <a:xfrm>
                <a:off x="2030646" y="131636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9D778E-5BB1-B13B-F915-010440035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1316366"/>
                <a:ext cx="1080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0058827-0AA2-EFFD-F977-F2666AF664EE}"/>
                  </a:ext>
                </a:extLst>
              </p:cNvPr>
              <p:cNvSpPr/>
              <p:nvPr/>
            </p:nvSpPr>
            <p:spPr>
              <a:xfrm>
                <a:off x="2030646" y="340520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5041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0058827-0AA2-EFFD-F977-F2666AF66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3405206"/>
                <a:ext cx="1080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FF949B-90C3-1396-8A8E-7DD631C9F67A}"/>
                  </a:ext>
                </a:extLst>
              </p:cNvPr>
              <p:cNvSpPr/>
              <p:nvPr/>
            </p:nvSpPr>
            <p:spPr>
              <a:xfrm>
                <a:off x="2030646" y="183857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FF949B-90C3-1396-8A8E-7DD631C9F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1838576"/>
                <a:ext cx="1080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A80BB2-CDC1-99F1-432F-7EEBC81D409F}"/>
                  </a:ext>
                </a:extLst>
              </p:cNvPr>
              <p:cNvSpPr/>
              <p:nvPr/>
            </p:nvSpPr>
            <p:spPr>
              <a:xfrm>
                <a:off x="2030646" y="236078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A80BB2-CDC1-99F1-432F-7EEBC81D4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2360786"/>
                <a:ext cx="10800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A16214-99E7-9011-ACC3-360FFF1DED01}"/>
                  </a:ext>
                </a:extLst>
              </p:cNvPr>
              <p:cNvSpPr/>
              <p:nvPr/>
            </p:nvSpPr>
            <p:spPr>
              <a:xfrm>
                <a:off x="2030646" y="288299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3969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A16214-99E7-9011-ACC3-360FFF1DE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2882996"/>
                <a:ext cx="1080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315F106-5975-32C7-7EAC-B059E5F7CCBA}"/>
                  </a:ext>
                </a:extLst>
              </p:cNvPr>
              <p:cNvSpPr/>
              <p:nvPr/>
            </p:nvSpPr>
            <p:spPr>
              <a:xfrm>
                <a:off x="2030646" y="392741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1521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315F106-5975-32C7-7EAC-B059E5F7C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3927416"/>
                <a:ext cx="10800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BEE65E-BE56-D954-CE39-221C4198235A}"/>
                  </a:ext>
                </a:extLst>
              </p:cNvPr>
              <p:cNvSpPr/>
              <p:nvPr/>
            </p:nvSpPr>
            <p:spPr>
              <a:xfrm>
                <a:off x="2030646" y="444962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BEE65E-BE56-D954-CE39-221C41982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4449626"/>
                <a:ext cx="10800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FE88E03-0643-7F53-9D68-892C0242F562}"/>
                  </a:ext>
                </a:extLst>
              </p:cNvPr>
              <p:cNvSpPr/>
              <p:nvPr/>
            </p:nvSpPr>
            <p:spPr>
              <a:xfrm>
                <a:off x="2030646" y="497183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FE88E03-0643-7F53-9D68-892C0242F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4971836"/>
                <a:ext cx="1080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279F1F-CB3C-4112-1330-5338035F094D}"/>
                  </a:ext>
                </a:extLst>
              </p:cNvPr>
              <p:cNvSpPr/>
              <p:nvPr/>
            </p:nvSpPr>
            <p:spPr>
              <a:xfrm>
                <a:off x="2030646" y="549404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9216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279F1F-CB3C-4112-1330-5338035F0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5494046"/>
                <a:ext cx="10800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B3BE28-0413-7EC5-2892-FF76E4253C43}"/>
                  </a:ext>
                </a:extLst>
              </p:cNvPr>
              <p:cNvSpPr/>
              <p:nvPr/>
            </p:nvSpPr>
            <p:spPr>
              <a:xfrm>
                <a:off x="2030646" y="601625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B3BE28-0413-7EC5-2892-FF76E4253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6016256"/>
                <a:ext cx="10800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A821D6D-9498-4319-9555-D6B7835A46D8}"/>
                  </a:ext>
                </a:extLst>
              </p:cNvPr>
              <p:cNvSpPr/>
              <p:nvPr/>
            </p:nvSpPr>
            <p:spPr>
              <a:xfrm>
                <a:off x="3459387" y="800309"/>
                <a:ext cx="2702600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460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A821D6D-9498-4319-9555-D6B7835A4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387" y="800309"/>
                <a:ext cx="2702600" cy="115071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643019-C28C-4EC0-ABE8-6CEAFEE47615}"/>
                  </a:ext>
                </a:extLst>
              </p:cNvPr>
              <p:cNvSpPr/>
              <p:nvPr/>
            </p:nvSpPr>
            <p:spPr>
              <a:xfrm>
                <a:off x="3459387" y="2014927"/>
                <a:ext cx="263661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27660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643019-C28C-4EC0-ABE8-6CEAFEE47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387" y="2014927"/>
                <a:ext cx="2636613" cy="115071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4901B31-D219-40A4-83D0-CF1923F82FB7}"/>
                  </a:ext>
                </a:extLst>
              </p:cNvPr>
              <p:cNvSpPr/>
              <p:nvPr/>
            </p:nvSpPr>
            <p:spPr>
              <a:xfrm>
                <a:off x="10402297" y="3415925"/>
                <a:ext cx="1364724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4901B31-D219-40A4-83D0-CF1923F82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297" y="3415925"/>
                <a:ext cx="136472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54DBA1AE-09C3-40A4-A08A-455CFB5FAE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07461"/>
                  </p:ext>
                </p:extLst>
              </p:nvPr>
            </p:nvGraphicFramePr>
            <p:xfrm>
              <a:off x="6142440" y="776559"/>
              <a:ext cx="3240000" cy="57612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374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B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95059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54DBA1AE-09C3-40A4-A08A-455CFB5FAE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07461"/>
                  </p:ext>
                </p:extLst>
              </p:nvPr>
            </p:nvGraphicFramePr>
            <p:xfrm>
              <a:off x="6142440" y="776559"/>
              <a:ext cx="3240000" cy="57612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3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375" t="-2326" r="-100749" b="-100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00752" t="-2326" r="-1128" b="-10034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95059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729581-F7E8-4049-A840-56EC8186640B}"/>
                  </a:ext>
                </a:extLst>
              </p:cNvPr>
              <p:cNvSpPr/>
              <p:nvPr/>
            </p:nvSpPr>
            <p:spPr>
              <a:xfrm>
                <a:off x="6544139" y="131636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729581-F7E8-4049-A840-56EC81866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1316366"/>
                <a:ext cx="720000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892941F-BF3B-4524-97C2-4FB2BDDEC216}"/>
                  </a:ext>
                </a:extLst>
              </p:cNvPr>
              <p:cNvSpPr/>
              <p:nvPr/>
            </p:nvSpPr>
            <p:spPr>
              <a:xfrm>
                <a:off x="6544139" y="34056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892941F-BF3B-4524-97C2-4FB2BDDEC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3405678"/>
                <a:ext cx="720000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AFB0A99-89BF-4C6E-94BE-AB7C872B5D57}"/>
                  </a:ext>
                </a:extLst>
              </p:cNvPr>
              <p:cNvSpPr/>
              <p:nvPr/>
            </p:nvSpPr>
            <p:spPr>
              <a:xfrm>
                <a:off x="6544139" y="18386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AFB0A99-89BF-4C6E-94BE-AB7C872B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1838694"/>
                <a:ext cx="720000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02741B4-BCC4-493B-BEB5-B153BA01FD55}"/>
                  </a:ext>
                </a:extLst>
              </p:cNvPr>
              <p:cNvSpPr/>
              <p:nvPr/>
            </p:nvSpPr>
            <p:spPr>
              <a:xfrm>
                <a:off x="6544139" y="23610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02741B4-BCC4-493B-BEB5-B153BA01F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2361022"/>
                <a:ext cx="720000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D75058-BA9B-454F-B028-82DC116438CD}"/>
                  </a:ext>
                </a:extLst>
              </p:cNvPr>
              <p:cNvSpPr/>
              <p:nvPr/>
            </p:nvSpPr>
            <p:spPr>
              <a:xfrm>
                <a:off x="6544139" y="288335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D75058-BA9B-454F-B028-82DC11643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2883350"/>
                <a:ext cx="720000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81F2BCC-40FA-4C4F-AA90-BF0E8B709472}"/>
                  </a:ext>
                </a:extLst>
              </p:cNvPr>
              <p:cNvSpPr/>
              <p:nvPr/>
            </p:nvSpPr>
            <p:spPr>
              <a:xfrm>
                <a:off x="6544139" y="392800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81F2BCC-40FA-4C4F-AA90-BF0E8B709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3928006"/>
                <a:ext cx="720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!!10">
                <a:extLst>
                  <a:ext uri="{FF2B5EF4-FFF2-40B4-BE49-F238E27FC236}">
                    <a16:creationId xmlns:a16="http://schemas.microsoft.com/office/drawing/2014/main" id="{9CFBBA3B-FF3D-40EB-9977-D784D0C1A3C5}"/>
                  </a:ext>
                </a:extLst>
              </p:cNvPr>
              <p:cNvSpPr/>
              <p:nvPr/>
            </p:nvSpPr>
            <p:spPr>
              <a:xfrm>
                <a:off x="6544139" y="44503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!!10">
                <a:extLst>
                  <a:ext uri="{FF2B5EF4-FFF2-40B4-BE49-F238E27FC236}">
                    <a16:creationId xmlns:a16="http://schemas.microsoft.com/office/drawing/2014/main" id="{9CFBBA3B-FF3D-40EB-9977-D784D0C1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4450334"/>
                <a:ext cx="720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D8CA21F-2756-4FDE-A13B-40DDFCE07808}"/>
                  </a:ext>
                </a:extLst>
              </p:cNvPr>
              <p:cNvSpPr/>
              <p:nvPr/>
            </p:nvSpPr>
            <p:spPr>
              <a:xfrm>
                <a:off x="6544139" y="49726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D8CA21F-2756-4FDE-A13B-40DDFCE07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4972662"/>
                <a:ext cx="720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5153CE4-0D19-4B52-86C2-D85480C2CF99}"/>
                  </a:ext>
                </a:extLst>
              </p:cNvPr>
              <p:cNvSpPr/>
              <p:nvPr/>
            </p:nvSpPr>
            <p:spPr>
              <a:xfrm>
                <a:off x="6544139" y="549499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5153CE4-0D19-4B52-86C2-D85480C2C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5494990"/>
                <a:ext cx="720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7BB19F9-EA75-4D42-9281-5923D61E7D43}"/>
                  </a:ext>
                </a:extLst>
              </p:cNvPr>
              <p:cNvSpPr/>
              <p:nvPr/>
            </p:nvSpPr>
            <p:spPr>
              <a:xfrm>
                <a:off x="6544139" y="6017319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7BB19F9-EA75-4D42-9281-5923D61E7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6017319"/>
                <a:ext cx="720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36A3F62-CFEF-4E61-8026-38865CE1B0F1}"/>
                  </a:ext>
                </a:extLst>
              </p:cNvPr>
              <p:cNvSpPr/>
              <p:nvPr/>
            </p:nvSpPr>
            <p:spPr>
              <a:xfrm>
                <a:off x="8041370" y="1316366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36A3F62-CFEF-4E61-8026-38865CE1B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1316366"/>
                <a:ext cx="1080000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B4EA67-30FD-43B4-BBFA-1BCA08B8F625}"/>
                  </a:ext>
                </a:extLst>
              </p:cNvPr>
              <p:cNvSpPr/>
              <p:nvPr/>
            </p:nvSpPr>
            <p:spPr>
              <a:xfrm>
                <a:off x="8041370" y="3403850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4489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B4EA67-30FD-43B4-BBFA-1BCA08B8F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3403850"/>
                <a:ext cx="1080000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34C406-A3C6-4B1C-B7E6-F96491DC940F}"/>
                  </a:ext>
                </a:extLst>
              </p:cNvPr>
              <p:cNvSpPr/>
              <p:nvPr/>
            </p:nvSpPr>
            <p:spPr>
              <a:xfrm>
                <a:off x="8041370" y="1838237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34C406-A3C6-4B1C-B7E6-F96491DC9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1838237"/>
                <a:ext cx="108000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364D5F-9DF0-4020-84ED-067DBE13A849}"/>
                  </a:ext>
                </a:extLst>
              </p:cNvPr>
              <p:cNvSpPr/>
              <p:nvPr/>
            </p:nvSpPr>
            <p:spPr>
              <a:xfrm>
                <a:off x="8041370" y="2360108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2304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364D5F-9DF0-4020-84ED-067DBE13A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2360108"/>
                <a:ext cx="108000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390C8D-7FE4-445F-A88D-79731F5908AF}"/>
                  </a:ext>
                </a:extLst>
              </p:cNvPr>
              <p:cNvSpPr/>
              <p:nvPr/>
            </p:nvSpPr>
            <p:spPr>
              <a:xfrm>
                <a:off x="8041370" y="2881979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390C8D-7FE4-445F-A88D-79731F590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2881979"/>
                <a:ext cx="1080000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F1CA86-5E50-45F3-B6F9-0326126BF798}"/>
                  </a:ext>
                </a:extLst>
              </p:cNvPr>
              <p:cNvSpPr/>
              <p:nvPr/>
            </p:nvSpPr>
            <p:spPr>
              <a:xfrm>
                <a:off x="8041370" y="3925721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F1CA86-5E50-45F3-B6F9-0326126BF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3925721"/>
                <a:ext cx="1080000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8B65CD2-4A69-4C88-8B97-2CDE31B53120}"/>
                  </a:ext>
                </a:extLst>
              </p:cNvPr>
              <p:cNvSpPr/>
              <p:nvPr/>
            </p:nvSpPr>
            <p:spPr>
              <a:xfrm>
                <a:off x="8041370" y="4447592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8B65CD2-4A69-4C88-8B97-2CDE31B53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4447592"/>
                <a:ext cx="1080000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70CB710-E092-4AFD-ACBF-B8E6E7F1BD27}"/>
                  </a:ext>
                </a:extLst>
              </p:cNvPr>
              <p:cNvSpPr/>
              <p:nvPr/>
            </p:nvSpPr>
            <p:spPr>
              <a:xfrm>
                <a:off x="8041370" y="4969463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5184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70CB710-E092-4AFD-ACBF-B8E6E7F1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4969463"/>
                <a:ext cx="1080000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454CD55-7201-422C-9C0F-AEE02049D510}"/>
                  </a:ext>
                </a:extLst>
              </p:cNvPr>
              <p:cNvSpPr/>
              <p:nvPr/>
            </p:nvSpPr>
            <p:spPr>
              <a:xfrm>
                <a:off x="8041370" y="5491334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454CD55-7201-422C-9C0F-AEE02049D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5491334"/>
                <a:ext cx="1080000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DA99DFF-E207-4DC9-B477-B08915F1FB49}"/>
                  </a:ext>
                </a:extLst>
              </p:cNvPr>
              <p:cNvSpPr/>
              <p:nvPr/>
            </p:nvSpPr>
            <p:spPr>
              <a:xfrm>
                <a:off x="8041370" y="6013209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DA99DFF-E207-4DC9-B477-B08915F1F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6013209"/>
                <a:ext cx="1080000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69CB47-374B-4865-A531-9C7A7C4EDDDC}"/>
                  </a:ext>
                </a:extLst>
              </p:cNvPr>
              <p:cNvSpPr/>
              <p:nvPr/>
            </p:nvSpPr>
            <p:spPr>
              <a:xfrm>
                <a:off x="9660783" y="800309"/>
                <a:ext cx="2702600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69CB47-374B-4865-A531-9C7A7C4ED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783" y="800309"/>
                <a:ext cx="2702600" cy="1150719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C36A484-AAB7-48B9-8D3B-40A599D62FCC}"/>
                  </a:ext>
                </a:extLst>
              </p:cNvPr>
              <p:cNvSpPr/>
              <p:nvPr/>
            </p:nvSpPr>
            <p:spPr>
              <a:xfrm>
                <a:off x="9660783" y="2014927"/>
                <a:ext cx="284775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32308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C36A484-AAB7-48B9-8D3B-40A599D62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783" y="2014927"/>
                <a:ext cx="2847753" cy="1150719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33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55" grpId="0"/>
      <p:bldP spid="56" grpId="0"/>
      <p:bldP spid="58" grpId="0"/>
      <p:bldP spid="54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A855-902A-AC6C-A053-D3FF2B37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BD0-EB91-53BA-C2FD-A4E544B3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70FBE-1ABA-9845-AE6B-9B72CD83E17B}"/>
                  </a:ext>
                </a:extLst>
              </p:cNvPr>
              <p:cNvSpPr txBox="1"/>
              <p:nvPr/>
            </p:nvSpPr>
            <p:spPr>
              <a:xfrm>
                <a:off x="716709" y="5230667"/>
                <a:ext cx="24457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25.4951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70FBE-1ABA-9845-AE6B-9B72CD83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09" y="5230667"/>
                <a:ext cx="24457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6A07-ADEC-E42B-20BD-CF8B071EDDC2}"/>
                  </a:ext>
                </a:extLst>
              </p:cNvPr>
              <p:cNvSpPr txBox="1"/>
              <p:nvPr/>
            </p:nvSpPr>
            <p:spPr>
              <a:xfrm>
                <a:off x="291510" y="412690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6A07-ADEC-E42B-20BD-CF8B071E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0" y="4126903"/>
                <a:ext cx="5062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466A66-50B3-0CB9-7043-27BF90C8B0E3}"/>
                  </a:ext>
                </a:extLst>
              </p:cNvPr>
              <p:cNvSpPr txBox="1"/>
              <p:nvPr/>
            </p:nvSpPr>
            <p:spPr>
              <a:xfrm>
                <a:off x="315076" y="523066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466A66-50B3-0CB9-7043-27BF90C8B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6" y="5230667"/>
                <a:ext cx="5062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4E481C-AE05-620D-86C5-17B80C4DEB7B}"/>
                  </a:ext>
                </a:extLst>
              </p:cNvPr>
              <p:cNvSpPr txBox="1"/>
              <p:nvPr/>
            </p:nvSpPr>
            <p:spPr>
              <a:xfrm>
                <a:off x="716710" y="3647397"/>
                <a:ext cx="469443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27660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460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4E481C-AE05-620D-86C5-17B80C4DE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10" y="3647397"/>
                <a:ext cx="4694434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2ED1701-767B-4ABC-7155-9429223E7B64}"/>
              </a:ext>
            </a:extLst>
          </p:cNvPr>
          <p:cNvSpPr txBox="1"/>
          <p:nvPr/>
        </p:nvSpPr>
        <p:spPr>
          <a:xfrm>
            <a:off x="114660" y="1737997"/>
            <a:ext cx="1376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8F3CC0-DBAA-4860-8EAE-1E5B7FD0B5D3}"/>
                  </a:ext>
                </a:extLst>
              </p:cNvPr>
              <p:cNvSpPr txBox="1"/>
              <p:nvPr/>
            </p:nvSpPr>
            <p:spPr>
              <a:xfrm>
                <a:off x="716709" y="2171096"/>
                <a:ext cx="4260195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8F3CC0-DBAA-4860-8EAE-1E5B7FD0B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09" y="2171096"/>
                <a:ext cx="4260195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D2CA41B-87C3-4252-A1B8-CE25B37560B7}"/>
                  </a:ext>
                </a:extLst>
              </p:cNvPr>
              <p:cNvSpPr/>
              <p:nvPr/>
            </p:nvSpPr>
            <p:spPr>
              <a:xfrm>
                <a:off x="114660" y="683132"/>
                <a:ext cx="2702600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460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D2CA41B-87C3-4252-A1B8-CE25B3756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" y="683132"/>
                <a:ext cx="2702600" cy="1150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3FC4800-996F-4330-9F33-FB8130E68FD0}"/>
                  </a:ext>
                </a:extLst>
              </p:cNvPr>
              <p:cNvSpPr/>
              <p:nvPr/>
            </p:nvSpPr>
            <p:spPr>
              <a:xfrm>
                <a:off x="2586540" y="683132"/>
                <a:ext cx="263661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27660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3FC4800-996F-4330-9F33-FB8130E68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540" y="683132"/>
                <a:ext cx="2636613" cy="1150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3CC8B34-3B98-47F2-A82E-5943D3986CB2}"/>
                  </a:ext>
                </a:extLst>
              </p:cNvPr>
              <p:cNvSpPr/>
              <p:nvPr/>
            </p:nvSpPr>
            <p:spPr>
              <a:xfrm>
                <a:off x="10827276" y="996881"/>
                <a:ext cx="1364724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3CC8B34-3B98-47F2-A82E-5943D3986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276" y="996881"/>
                <a:ext cx="136472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5DC3693-70BB-4C65-A4A4-3570F6A60CA9}"/>
                  </a:ext>
                </a:extLst>
              </p:cNvPr>
              <p:cNvSpPr/>
              <p:nvPr/>
            </p:nvSpPr>
            <p:spPr>
              <a:xfrm>
                <a:off x="5481626" y="683132"/>
                <a:ext cx="2702600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5DC3693-70BB-4C65-A4A4-3570F6A6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26" y="683132"/>
                <a:ext cx="2702600" cy="1150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73B78B7-6DC8-40DD-A718-711910FC99A2}"/>
                  </a:ext>
                </a:extLst>
              </p:cNvPr>
              <p:cNvSpPr/>
              <p:nvPr/>
            </p:nvSpPr>
            <p:spPr>
              <a:xfrm>
                <a:off x="7849419" y="683132"/>
                <a:ext cx="284775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32308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73B78B7-6DC8-40DD-A718-711910FC9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419" y="683132"/>
                <a:ext cx="2847753" cy="11507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F66DD59-F480-493F-BA8D-D73A7D09B63A}"/>
                  </a:ext>
                </a:extLst>
              </p:cNvPr>
              <p:cNvSpPr txBox="1"/>
              <p:nvPr/>
            </p:nvSpPr>
            <p:spPr>
              <a:xfrm>
                <a:off x="7215097" y="5230667"/>
                <a:ext cx="24457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25.0958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F66DD59-F480-493F-BA8D-D73A7D09B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97" y="5230667"/>
                <a:ext cx="24457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ABACEC-6445-4959-82EB-8EAA191CD583}"/>
                  </a:ext>
                </a:extLst>
              </p:cNvPr>
              <p:cNvSpPr txBox="1"/>
              <p:nvPr/>
            </p:nvSpPr>
            <p:spPr>
              <a:xfrm>
                <a:off x="6745023" y="412690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ABACEC-6445-4959-82EB-8EAA191C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023" y="4126903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F0DEBD8-EAB6-4CD0-8D07-A969B5F67E53}"/>
                  </a:ext>
                </a:extLst>
              </p:cNvPr>
              <p:cNvSpPr txBox="1"/>
              <p:nvPr/>
            </p:nvSpPr>
            <p:spPr>
              <a:xfrm>
                <a:off x="6768589" y="523066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F0DEBD8-EAB6-4CD0-8D07-A969B5F67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589" y="5230667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7C401E-D1E8-442D-BEDB-985F2A09510B}"/>
                  </a:ext>
                </a:extLst>
              </p:cNvPr>
              <p:cNvSpPr txBox="1"/>
              <p:nvPr/>
            </p:nvSpPr>
            <p:spPr>
              <a:xfrm>
                <a:off x="7215098" y="3647397"/>
                <a:ext cx="469443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3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2308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5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0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7C401E-D1E8-442D-BEDB-985F2A095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98" y="3647397"/>
                <a:ext cx="4694434" cy="13653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156D7AC-29E6-414F-82D9-79F4B44787E6}"/>
                  </a:ext>
                </a:extLst>
              </p:cNvPr>
              <p:cNvSpPr txBox="1"/>
              <p:nvPr/>
            </p:nvSpPr>
            <p:spPr>
              <a:xfrm>
                <a:off x="7215097" y="2171096"/>
                <a:ext cx="4260195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156D7AC-29E6-414F-82D9-79F4B447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97" y="2171096"/>
                <a:ext cx="4260195" cy="13653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2B0F09-06DA-4DF4-969E-B9B2BAFA7217}"/>
              </a:ext>
            </a:extLst>
          </p:cNvPr>
          <p:cNvCxnSpPr>
            <a:cxnSpLocks/>
          </p:cNvCxnSpPr>
          <p:nvPr/>
        </p:nvCxnSpPr>
        <p:spPr>
          <a:xfrm>
            <a:off x="6096000" y="1737997"/>
            <a:ext cx="0" cy="401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39B7E69-B926-4600-BA4E-F704C599365D}"/>
              </a:ext>
            </a:extLst>
          </p:cNvPr>
          <p:cNvSpPr txBox="1"/>
          <p:nvPr/>
        </p:nvSpPr>
        <p:spPr>
          <a:xfrm>
            <a:off x="6318871" y="1737997"/>
            <a:ext cx="11035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0E43C9-1875-4A65-8711-3FE3420826FC}"/>
                  </a:ext>
                </a:extLst>
              </p:cNvPr>
              <p:cNvSpPr txBox="1"/>
              <p:nvPr/>
            </p:nvSpPr>
            <p:spPr>
              <a:xfrm>
                <a:off x="114660" y="5992589"/>
                <a:ext cx="98509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b="1" dirty="0">
                    <a:solidFill>
                      <a:srgbClr val="FF0000"/>
                    </a:solidFill>
                  </a:rPr>
                  <a:t>There is less variability in the performance of the machine </a:t>
                </a:r>
                <a14:m>
                  <m:oMath xmlns:m="http://schemas.openxmlformats.org/officeDocument/2006/math">
                    <m:r>
                      <a:rPr lang="en-GB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0E43C9-1875-4A65-8711-3FE342082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" y="5992589"/>
                <a:ext cx="9850990" cy="523220"/>
              </a:xfrm>
              <a:prstGeom prst="rect">
                <a:avLst/>
              </a:prstGeom>
              <a:blipFill>
                <a:blip r:embed="rId17"/>
                <a:stretch>
                  <a:fillRect l="-1300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3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3" grpId="0"/>
      <p:bldP spid="57" grpId="0"/>
      <p:bldP spid="63" grpId="0"/>
      <p:bldP spid="64" grpId="0"/>
      <p:bldP spid="65" grpId="0"/>
      <p:bldP spid="66" grpId="0"/>
      <p:bldP spid="67" grpId="0"/>
      <p:bldP spid="69" grpId="0"/>
      <p:bldP spid="7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C3F8A-3654-FB82-4B41-B09C70658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87305F2-2AC5-265D-0DAB-60E202CE7BF2}"/>
              </a:ext>
            </a:extLst>
          </p:cNvPr>
          <p:cNvSpPr txBox="1">
            <a:spLocks/>
          </p:cNvSpPr>
          <p:nvPr/>
        </p:nvSpPr>
        <p:spPr>
          <a:xfrm>
            <a:off x="131176" y="867838"/>
            <a:ext cx="11929645" cy="18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300"/>
              </a:spcAft>
            </a:pPr>
            <a:r>
              <a:rPr lang="en-US" dirty="0"/>
              <a:t>Find mean deviation about the mean, median and mode for the following data: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01A2F-FA66-C1F5-6BCF-9FE593CA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7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E86F0-9E7A-E46A-1102-D71049B16DDF}"/>
              </a:ext>
            </a:extLst>
          </p:cNvPr>
          <p:cNvSpPr txBox="1">
            <a:spLocks/>
          </p:cNvSpPr>
          <p:nvPr/>
        </p:nvSpPr>
        <p:spPr>
          <a:xfrm>
            <a:off x="131176" y="282447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74E9BD-B41B-3373-D030-F4CA1DE77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66696"/>
              </p:ext>
            </p:extLst>
          </p:nvPr>
        </p:nvGraphicFramePr>
        <p:xfrm>
          <a:off x="293352" y="1384857"/>
          <a:ext cx="10216944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824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17349FC-2751-402A-97DA-A9AF45F3A18D}"/>
                  </a:ext>
                </a:extLst>
              </p:cNvPr>
              <p:cNvSpPr/>
              <p:nvPr/>
            </p:nvSpPr>
            <p:spPr>
              <a:xfrm>
                <a:off x="2441566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17349FC-2751-402A-97DA-A9AF45F3A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566" y="1985015"/>
                <a:ext cx="7903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B465E1-3F4E-4E64-881D-37952CE5EAE5}"/>
                  </a:ext>
                </a:extLst>
              </p:cNvPr>
              <p:cNvSpPr/>
              <p:nvPr/>
            </p:nvSpPr>
            <p:spPr>
              <a:xfrm>
                <a:off x="4142211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B465E1-3F4E-4E64-881D-37952CE5E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211" y="1985015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EDFDD2-706E-4C04-892D-D0A1D607131B}"/>
                  </a:ext>
                </a:extLst>
              </p:cNvPr>
              <p:cNvSpPr/>
              <p:nvPr/>
            </p:nvSpPr>
            <p:spPr>
              <a:xfrm>
                <a:off x="5842856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EDFDD2-706E-4C04-892D-D0A1D6071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56" y="1985015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3D4900-083B-4013-8945-5AB12E6E2E29}"/>
                  </a:ext>
                </a:extLst>
              </p:cNvPr>
              <p:cNvSpPr/>
              <p:nvPr/>
            </p:nvSpPr>
            <p:spPr>
              <a:xfrm>
                <a:off x="7543501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3D4900-083B-4013-8945-5AB12E6E2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1" y="1985015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049AD5-DD77-4349-9B34-0B205148BBE0}"/>
                  </a:ext>
                </a:extLst>
              </p:cNvPr>
              <p:cNvSpPr/>
              <p:nvPr/>
            </p:nvSpPr>
            <p:spPr>
              <a:xfrm>
                <a:off x="9244148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049AD5-DD77-4349-9B34-0B205148B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48" y="1985015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29CD3FA-6B3C-4627-AB21-9BA269A1139E}"/>
                  </a:ext>
                </a:extLst>
              </p:cNvPr>
              <p:cNvSpPr/>
              <p:nvPr/>
            </p:nvSpPr>
            <p:spPr>
              <a:xfrm>
                <a:off x="2441567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29CD3FA-6B3C-4627-AB21-9BA269A11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567" y="1403372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0CA3F4-E857-44EB-99E3-1DD3232165B5}"/>
                  </a:ext>
                </a:extLst>
              </p:cNvPr>
              <p:cNvSpPr/>
              <p:nvPr/>
            </p:nvSpPr>
            <p:spPr>
              <a:xfrm>
                <a:off x="4142212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0CA3F4-E857-44EB-99E3-1DD32321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212" y="1403372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BE68AC-AD3C-4B1B-BE6C-91ABA084ECAD}"/>
                  </a:ext>
                </a:extLst>
              </p:cNvPr>
              <p:cNvSpPr/>
              <p:nvPr/>
            </p:nvSpPr>
            <p:spPr>
              <a:xfrm>
                <a:off x="5842857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BE68AC-AD3C-4B1B-BE6C-91ABA084E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57" y="1403372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32AF11-8B7A-4B6C-BD2F-B7B7F00AAFCC}"/>
                  </a:ext>
                </a:extLst>
              </p:cNvPr>
              <p:cNvSpPr/>
              <p:nvPr/>
            </p:nvSpPr>
            <p:spPr>
              <a:xfrm>
                <a:off x="7543502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32AF11-8B7A-4B6C-BD2F-B7B7F00A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2" y="1403372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86ECED-39D6-4977-8C59-262A25BC4C25}"/>
                  </a:ext>
                </a:extLst>
              </p:cNvPr>
              <p:cNvSpPr/>
              <p:nvPr/>
            </p:nvSpPr>
            <p:spPr>
              <a:xfrm>
                <a:off x="9244148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86ECED-39D6-4977-8C59-262A25BC4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48" y="1403372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4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86985-C73D-90BD-0FFB-3FC113FF1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1DAA19C-DE05-4329-9218-F3391A6FBF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6421406"/>
                  </p:ext>
                </p:extLst>
              </p:nvPr>
            </p:nvGraphicFramePr>
            <p:xfrm>
              <a:off x="5425440" y="855240"/>
              <a:ext cx="4526280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1391981047"/>
                        </a:ext>
                      </a:extLst>
                    </a:gridCol>
                    <a:gridCol w="3078480">
                      <a:extLst>
                        <a:ext uri="{9D8B030D-6E8A-4147-A177-3AD203B41FA5}">
                          <a16:colId xmlns:a16="http://schemas.microsoft.com/office/drawing/2014/main" val="1291747413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IN" sz="2800" i="1" dirty="0" smtClean="0">
                                            <a:solidFill>
                                              <a:srgbClr val="002060"/>
                                            </a:solidFill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</m:ba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IN" sz="2800" i="1" dirty="0" smtClean="0">
                                            <a:solidFill>
                                              <a:srgbClr val="002060"/>
                                            </a:solidFill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</m:ba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36309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560446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690576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158263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39631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3925215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335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1DAA19C-DE05-4329-9218-F3391A6FBF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6421406"/>
                  </p:ext>
                </p:extLst>
              </p:nvPr>
            </p:nvGraphicFramePr>
            <p:xfrm>
              <a:off x="5425440" y="855240"/>
              <a:ext cx="4526280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1391981047"/>
                        </a:ext>
                      </a:extLst>
                    </a:gridCol>
                    <a:gridCol w="3078480">
                      <a:extLst>
                        <a:ext uri="{9D8B030D-6E8A-4147-A177-3AD203B41FA5}">
                          <a16:colId xmlns:a16="http://schemas.microsoft.com/office/drawing/2014/main" val="1291747413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0" t="-2326" r="-213445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525" t="-2326" r="-594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36309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560446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690576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158263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39631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3925215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3359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38BD59F-7789-80A6-04CC-7D97A3EBC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7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2D161F-039C-0BBB-0885-F407139F5A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4545487"/>
                  </p:ext>
                </p:extLst>
              </p:nvPr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2D161F-039C-0BBB-0885-F407139F5A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4545487"/>
                  </p:ext>
                </p:extLst>
              </p:nvPr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2" t="-2326" r="-212752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8243" t="-2326" r="-1278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3B4BC1A-E593-2EA3-C376-8AB834A75A8D}"/>
                  </a:ext>
                </a:extLst>
              </p:cNvPr>
              <p:cNvSpPr/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3B4BC1A-E593-2EA3-C376-8AB834A75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46FDEC-6086-58F5-B851-918CDA5F6F7D}"/>
                  </a:ext>
                </a:extLst>
              </p:cNvPr>
              <p:cNvSpPr/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46FDEC-6086-58F5-B851-918CDA5F6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D9C3E0-4DEA-794D-4975-61B353E90189}"/>
                  </a:ext>
                </a:extLst>
              </p:cNvPr>
              <p:cNvSpPr/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D9C3E0-4DEA-794D-4975-61B353E90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C9B4AE1-AEA1-2D47-D5A3-B7D8E95F5716}"/>
                  </a:ext>
                </a:extLst>
              </p:cNvPr>
              <p:cNvSpPr/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C9B4AE1-AEA1-2D47-D5A3-B7D8E95F5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D16DD19-6659-9FF4-AF5E-6047D670628B}"/>
                  </a:ext>
                </a:extLst>
              </p:cNvPr>
              <p:cNvSpPr/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D16DD19-6659-9FF4-AF5E-6047D6706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246F01-1902-C78D-C910-A5C91B03C1B1}"/>
                  </a:ext>
                </a:extLst>
              </p:cNvPr>
              <p:cNvSpPr/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246F01-1902-C78D-C910-A5C91B03C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63C9A0-816C-2CA2-6FF2-3591D07A891A}"/>
                  </a:ext>
                </a:extLst>
              </p:cNvPr>
              <p:cNvSpPr/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63C9A0-816C-2CA2-6FF2-3591D07A8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A461B0-D9AE-2510-23A9-2AF0A7113C7E}"/>
                  </a:ext>
                </a:extLst>
              </p:cNvPr>
              <p:cNvSpPr/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A461B0-D9AE-2510-23A9-2AF0A7113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A99C46-81FB-B964-D5CA-E2E8E4811BFA}"/>
                  </a:ext>
                </a:extLst>
              </p:cNvPr>
              <p:cNvSpPr/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A99C46-81FB-B964-D5CA-E2E8E4811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10D578-1F40-7DCB-32A9-06F2E2D9DD45}"/>
                  </a:ext>
                </a:extLst>
              </p:cNvPr>
              <p:cNvSpPr/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10D578-1F40-7DCB-32A9-06F2E2D9D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44ADA5-1507-7319-E898-C3196F125033}"/>
                  </a:ext>
                </a:extLst>
              </p:cNvPr>
              <p:cNvSpPr/>
              <p:nvPr/>
            </p:nvSpPr>
            <p:spPr>
              <a:xfrm>
                <a:off x="3826732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44ADA5-1507-7319-E898-C3196F125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1427295"/>
                <a:ext cx="79030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00958D-08AE-CF2B-6805-8B5A6097C3A7}"/>
                  </a:ext>
                </a:extLst>
              </p:cNvPr>
              <p:cNvSpPr/>
              <p:nvPr/>
            </p:nvSpPr>
            <p:spPr>
              <a:xfrm>
                <a:off x="3826732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00958D-08AE-CF2B-6805-8B5A6097C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1995678"/>
                <a:ext cx="79030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867FAF-8823-E1C4-C719-69387166B6BE}"/>
                  </a:ext>
                </a:extLst>
              </p:cNvPr>
              <p:cNvSpPr/>
              <p:nvPr/>
            </p:nvSpPr>
            <p:spPr>
              <a:xfrm>
                <a:off x="3826732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867FAF-8823-E1C4-C719-69387166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2564061"/>
                <a:ext cx="79030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02ADA9-BD42-CC1E-7042-74133E0757D4}"/>
                  </a:ext>
                </a:extLst>
              </p:cNvPr>
              <p:cNvSpPr/>
              <p:nvPr/>
            </p:nvSpPr>
            <p:spPr>
              <a:xfrm>
                <a:off x="3826732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02ADA9-BD42-CC1E-7042-74133E075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3132444"/>
                <a:ext cx="79030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359140-BC0E-E779-6892-8888C6E9F08D}"/>
                  </a:ext>
                </a:extLst>
              </p:cNvPr>
              <p:cNvSpPr/>
              <p:nvPr/>
            </p:nvSpPr>
            <p:spPr>
              <a:xfrm>
                <a:off x="3826732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359140-BC0E-E779-6892-8888C6E9F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3700829"/>
                <a:ext cx="79030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360B7F-9BEB-87A3-0062-97497D86C790}"/>
                  </a:ext>
                </a:extLst>
              </p:cNvPr>
              <p:cNvSpPr/>
              <p:nvPr/>
            </p:nvSpPr>
            <p:spPr>
              <a:xfrm>
                <a:off x="575496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360B7F-9BEB-87A3-0062-97497D86C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1427295"/>
                <a:ext cx="7903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98248AF-28A3-4109-79D5-45C6ED8C43A0}"/>
                  </a:ext>
                </a:extLst>
              </p:cNvPr>
              <p:cNvSpPr/>
              <p:nvPr/>
            </p:nvSpPr>
            <p:spPr>
              <a:xfrm>
                <a:off x="575496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98248AF-28A3-4109-79D5-45C6ED8C4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1995678"/>
                <a:ext cx="79030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49F3B7-7036-BBB4-4C19-81EFCC23DC3D}"/>
                  </a:ext>
                </a:extLst>
              </p:cNvPr>
              <p:cNvSpPr/>
              <p:nvPr/>
            </p:nvSpPr>
            <p:spPr>
              <a:xfrm>
                <a:off x="575496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49F3B7-7036-BBB4-4C19-81EFCC23D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2564061"/>
                <a:ext cx="79030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F71B577-871D-7836-E7A2-51D97B65600C}"/>
                  </a:ext>
                </a:extLst>
              </p:cNvPr>
              <p:cNvSpPr/>
              <p:nvPr/>
            </p:nvSpPr>
            <p:spPr>
              <a:xfrm>
                <a:off x="575496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F71B577-871D-7836-E7A2-51D97B656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3132444"/>
                <a:ext cx="79030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557AE1-EB61-EB05-D895-E3FF3E0013DB}"/>
                  </a:ext>
                </a:extLst>
              </p:cNvPr>
              <p:cNvSpPr/>
              <p:nvPr/>
            </p:nvSpPr>
            <p:spPr>
              <a:xfrm>
                <a:off x="575496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557AE1-EB61-EB05-D895-E3FF3E00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3700829"/>
                <a:ext cx="79030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A250B18-1204-569B-3CAD-ED59492BC257}"/>
                  </a:ext>
                </a:extLst>
              </p:cNvPr>
              <p:cNvSpPr/>
              <p:nvPr/>
            </p:nvSpPr>
            <p:spPr>
              <a:xfrm>
                <a:off x="7959830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A250B18-1204-569B-3CAD-ED59492BC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1427295"/>
                <a:ext cx="79030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65E7209-D25D-E88B-6A79-B3766734FA80}"/>
                  </a:ext>
                </a:extLst>
              </p:cNvPr>
              <p:cNvSpPr/>
              <p:nvPr/>
            </p:nvSpPr>
            <p:spPr>
              <a:xfrm>
                <a:off x="7959830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65E7209-D25D-E88B-6A79-B3766734F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1995678"/>
                <a:ext cx="79030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3D49C6B-03C7-4E7F-7503-E4C5B663FF55}"/>
                  </a:ext>
                </a:extLst>
              </p:cNvPr>
              <p:cNvSpPr/>
              <p:nvPr/>
            </p:nvSpPr>
            <p:spPr>
              <a:xfrm>
                <a:off x="7959830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3D49C6B-03C7-4E7F-7503-E4C5B66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2564061"/>
                <a:ext cx="79030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630F01-C363-AB32-5B3C-AF412726FE60}"/>
                  </a:ext>
                </a:extLst>
              </p:cNvPr>
              <p:cNvSpPr/>
              <p:nvPr/>
            </p:nvSpPr>
            <p:spPr>
              <a:xfrm>
                <a:off x="7959830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630F01-C363-AB32-5B3C-AF412726F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3132444"/>
                <a:ext cx="79030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BB17E80-B1FF-B864-5F12-53CED03C0C5A}"/>
                  </a:ext>
                </a:extLst>
              </p:cNvPr>
              <p:cNvSpPr/>
              <p:nvPr/>
            </p:nvSpPr>
            <p:spPr>
              <a:xfrm>
                <a:off x="7959830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BB17E80-B1FF-B864-5F12-53CED03C0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3700829"/>
                <a:ext cx="79030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5BAE01-FCF4-AE94-C205-86A3F8781506}"/>
                  </a:ext>
                </a:extLst>
              </p:cNvPr>
              <p:cNvSpPr/>
              <p:nvPr/>
            </p:nvSpPr>
            <p:spPr>
              <a:xfrm>
                <a:off x="3083659" y="4316233"/>
                <a:ext cx="2377807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5BAE01-FCF4-AE94-C205-86A3F8781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59" y="4316233"/>
                <a:ext cx="2377807" cy="113569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2923593-6219-61CB-9BC2-FDD2AAF8ED58}"/>
                  </a:ext>
                </a:extLst>
              </p:cNvPr>
              <p:cNvSpPr/>
              <p:nvPr/>
            </p:nvSpPr>
            <p:spPr>
              <a:xfrm>
                <a:off x="6873647" y="4353327"/>
                <a:ext cx="3370431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ar>
                                <m:barPr>
                                  <m:pos m:val="top"/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</m:e>
                              </m:ba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2923593-6219-61CB-9BC2-FDD2AAF8E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47" y="4353327"/>
                <a:ext cx="3370431" cy="113569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819C6D6-5356-96D3-FE62-B4B744D1B8A8}"/>
                  </a:ext>
                </a:extLst>
              </p:cNvPr>
              <p:cNvSpPr/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819C6D6-5356-96D3-FE62-B4B744D1B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BF8AA8-89FD-500B-13D5-ABD88DE66875}"/>
                  </a:ext>
                </a:extLst>
              </p:cNvPr>
              <p:cNvSpPr txBox="1"/>
              <p:nvPr/>
            </p:nvSpPr>
            <p:spPr>
              <a:xfrm>
                <a:off x="10394455" y="3147686"/>
                <a:ext cx="20794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BF8AA8-89FD-500B-13D5-ABD88DE66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455" y="3147686"/>
                <a:ext cx="2079461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34654A-99AE-C1F4-E157-88A4270EB9BD}"/>
                  </a:ext>
                </a:extLst>
              </p:cNvPr>
              <p:cNvSpPr txBox="1"/>
              <p:nvPr/>
            </p:nvSpPr>
            <p:spPr>
              <a:xfrm>
                <a:off x="9951720" y="226945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34654A-99AE-C1F4-E157-88A4270E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720" y="2269453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FC5BA6-0B3E-D234-9A07-6DB4683AF8EF}"/>
                  </a:ext>
                </a:extLst>
              </p:cNvPr>
              <p:cNvSpPr txBox="1"/>
              <p:nvPr/>
            </p:nvSpPr>
            <p:spPr>
              <a:xfrm>
                <a:off x="10002948" y="313291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FC5BA6-0B3E-D234-9A07-6DB4683AF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948" y="3132916"/>
                <a:ext cx="5062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2724460-3479-AE4B-EED8-0A6F07E22D51}"/>
                  </a:ext>
                </a:extLst>
              </p:cNvPr>
              <p:cNvSpPr txBox="1"/>
              <p:nvPr/>
            </p:nvSpPr>
            <p:spPr>
              <a:xfrm>
                <a:off x="10394455" y="2033770"/>
                <a:ext cx="1456469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350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2724460-3479-AE4B-EED8-0A6F07E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455" y="2033770"/>
                <a:ext cx="1456469" cy="90794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E2975F4-4314-E82C-AF68-E5C21EDBF251}"/>
                  </a:ext>
                </a:extLst>
              </p:cNvPr>
              <p:cNvSpPr txBox="1"/>
              <p:nvPr/>
            </p:nvSpPr>
            <p:spPr>
              <a:xfrm>
                <a:off x="10394455" y="908514"/>
                <a:ext cx="1898356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E2975F4-4314-E82C-AF68-E5C21EDB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455" y="908514"/>
                <a:ext cx="1898356" cy="99597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55ED19-0B78-2638-C19F-8F10B8AE42ED}"/>
                  </a:ext>
                </a:extLst>
              </p:cNvPr>
              <p:cNvSpPr txBox="1"/>
              <p:nvPr/>
            </p:nvSpPr>
            <p:spPr>
              <a:xfrm>
                <a:off x="234996" y="5450567"/>
                <a:ext cx="3626145" cy="1005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MD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IN" sz="2800" i="1" dirty="0">
                                          <a:solidFill>
                                            <a:srgbClr val="002060"/>
                                          </a:solidFill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</m:ba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55ED19-0B78-2638-C19F-8F10B8AE4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6" y="5450567"/>
                <a:ext cx="3626145" cy="100501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5F6D20-5DE1-7BBF-1C4E-65A988749A58}"/>
                  </a:ext>
                </a:extLst>
              </p:cNvPr>
              <p:cNvSpPr txBox="1"/>
              <p:nvPr/>
            </p:nvSpPr>
            <p:spPr>
              <a:xfrm>
                <a:off x="4683504" y="5748199"/>
                <a:ext cx="13371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6.32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5F6D20-5DE1-7BBF-1C4E-65A988749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04" y="5748199"/>
                <a:ext cx="1337171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93486C-4451-4B46-8EC5-BC0A6BCB4B04}"/>
                  </a:ext>
                </a:extLst>
              </p:cNvPr>
              <p:cNvSpPr txBox="1"/>
              <p:nvPr/>
            </p:nvSpPr>
            <p:spPr>
              <a:xfrm>
                <a:off x="3523158" y="5514475"/>
                <a:ext cx="1337170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158 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93486C-4451-4B46-8EC5-BC0A6BCB4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158" y="5514475"/>
                <a:ext cx="1337170" cy="91057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B27BF1-D202-481F-818E-4D8270AE6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71024"/>
                  </p:ext>
                </p:extLst>
              </p:nvPr>
            </p:nvGraphicFramePr>
            <p:xfrm>
              <a:off x="3043451" y="852911"/>
              <a:ext cx="2377440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77440">
                      <a:extLst>
                        <a:ext uri="{9D8B030D-6E8A-4147-A177-3AD203B41FA5}">
                          <a16:colId xmlns:a16="http://schemas.microsoft.com/office/drawing/2014/main" val="692738498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82724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00464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7468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184749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8990042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33534813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4932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B27BF1-D202-481F-818E-4D8270AE6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71024"/>
                  </p:ext>
                </p:extLst>
              </p:nvPr>
            </p:nvGraphicFramePr>
            <p:xfrm>
              <a:off x="3043451" y="852911"/>
              <a:ext cx="2377440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77440">
                      <a:extLst>
                        <a:ext uri="{9D8B030D-6E8A-4147-A177-3AD203B41FA5}">
                          <a16:colId xmlns:a16="http://schemas.microsoft.com/office/drawing/2014/main" val="692738498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1"/>
                          <a:stretch>
                            <a:fillRect l="-512" t="-1163" r="-767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82724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00464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7468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184749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8990042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33534813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4932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347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3" grpId="0"/>
      <p:bldP spid="31" grpId="0"/>
      <p:bldP spid="32" grpId="0"/>
      <p:bldP spid="35" grpId="0"/>
      <p:bldP spid="47" grpId="0"/>
      <p:bldP spid="49" grpId="0"/>
      <p:bldP spid="50" grpId="0"/>
      <p:bldP spid="51" grpId="0"/>
      <p:bldP spid="53" grpId="0"/>
      <p:bldP spid="5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7D74B-826A-F2E2-95D6-2A0237ED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D8DE18C2-4E11-4B9D-B86C-6526E8E7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516390"/>
                  </p:ext>
                </p:extLst>
              </p:nvPr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D8DE18C2-4E11-4B9D-B86C-6526E8E7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516390"/>
                  </p:ext>
                </p:extLst>
              </p:nvPr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42" t="-2326" r="-212752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243" t="-2326" r="-1278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9E9F0E5-F76D-E585-1405-CD6B0238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7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1B1B0C-875A-48C9-A2A6-7AAC7D9A109D}"/>
                  </a:ext>
                </a:extLst>
              </p:cNvPr>
              <p:cNvSpPr/>
              <p:nvPr/>
            </p:nvSpPr>
            <p:spPr>
              <a:xfrm>
                <a:off x="3282057" y="1424177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1B1B0C-875A-48C9-A2A6-7AAC7D9A1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1424177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91FDC1-B7E7-4B43-F1D0-7D57AA47ECFB}"/>
                  </a:ext>
                </a:extLst>
              </p:cNvPr>
              <p:cNvSpPr/>
              <p:nvPr/>
            </p:nvSpPr>
            <p:spPr>
              <a:xfrm>
                <a:off x="3282057" y="199421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91FDC1-B7E7-4B43-F1D0-7D57AA47E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1994211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284B3EA-5412-3329-95AC-D2812C3507A6}"/>
                  </a:ext>
                </a:extLst>
              </p:cNvPr>
              <p:cNvSpPr/>
              <p:nvPr/>
            </p:nvSpPr>
            <p:spPr>
              <a:xfrm>
                <a:off x="3282057" y="256424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284B3EA-5412-3329-95AC-D2812C350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2564245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D90C8FC-0F1A-1432-5643-1C08E0354326}"/>
                  </a:ext>
                </a:extLst>
              </p:cNvPr>
              <p:cNvSpPr/>
              <p:nvPr/>
            </p:nvSpPr>
            <p:spPr>
              <a:xfrm>
                <a:off x="3282057" y="313427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D90C8FC-0F1A-1432-5643-1C08E0354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3134279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A211141-CF1F-8C8E-25DF-47F9A1E33592}"/>
                  </a:ext>
                </a:extLst>
              </p:cNvPr>
              <p:cNvSpPr/>
              <p:nvPr/>
            </p:nvSpPr>
            <p:spPr>
              <a:xfrm>
                <a:off x="3282057" y="3704313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A211141-CF1F-8C8E-25DF-47F9A1E33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3704313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828A4A-6939-4F7A-992A-9D746E0A8432}"/>
                  </a:ext>
                </a:extLst>
              </p:cNvPr>
              <p:cNvSpPr/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828A4A-6939-4F7A-992A-9D746E0A8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5C7400-7B7D-4F3B-B085-B747839D1328}"/>
                  </a:ext>
                </a:extLst>
              </p:cNvPr>
              <p:cNvSpPr/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5C7400-7B7D-4F3B-B085-B747839D1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B805EB-B1DF-4089-8039-785F718005D6}"/>
                  </a:ext>
                </a:extLst>
              </p:cNvPr>
              <p:cNvSpPr/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B805EB-B1DF-4089-8039-785F71800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4E01ACE-2135-4D08-8B04-FCCCA9CB5110}"/>
                  </a:ext>
                </a:extLst>
              </p:cNvPr>
              <p:cNvSpPr/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4E01ACE-2135-4D08-8B04-FCCCA9CB5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3EBF85-28C0-4BC8-B2AD-4620188DFD33}"/>
                  </a:ext>
                </a:extLst>
              </p:cNvPr>
              <p:cNvSpPr/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3EBF85-28C0-4BC8-B2AD-4620188DF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E0420-0141-417F-9A3C-58A7BE0F81E9}"/>
                  </a:ext>
                </a:extLst>
              </p:cNvPr>
              <p:cNvSpPr/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E0420-0141-417F-9A3C-58A7BE0F8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6B5AB0-675E-4EF0-874C-EF73C58ECE67}"/>
                  </a:ext>
                </a:extLst>
              </p:cNvPr>
              <p:cNvSpPr/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6B5AB0-675E-4EF0-874C-EF73C58E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1A46F46-18C6-4DD4-9B80-BCC3484F16D3}"/>
                  </a:ext>
                </a:extLst>
              </p:cNvPr>
              <p:cNvSpPr/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1A46F46-18C6-4DD4-9B80-BCC3484F1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E914C7A-12DD-451B-98A7-13BBFCBC786B}"/>
                  </a:ext>
                </a:extLst>
              </p:cNvPr>
              <p:cNvSpPr/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E914C7A-12DD-451B-98A7-13BBFCBC7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A33B213-6D14-4401-84EE-82F2BD5B391C}"/>
                  </a:ext>
                </a:extLst>
              </p:cNvPr>
              <p:cNvSpPr/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A33B213-6D14-4401-84EE-82F2BD5B3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30863B6-1C98-4CC8-8F89-0813BD4A5CA5}"/>
                  </a:ext>
                </a:extLst>
              </p:cNvPr>
              <p:cNvSpPr/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30863B6-1C98-4CC8-8F89-0813BD4A5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13FA0C7-572E-453C-89FD-6775C4E7F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17678"/>
                  </p:ext>
                </p:extLst>
              </p:nvPr>
            </p:nvGraphicFramePr>
            <p:xfrm>
              <a:off x="3048000" y="853949"/>
              <a:ext cx="1199535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9535">
                      <a:extLst>
                        <a:ext uri="{9D8B030D-6E8A-4147-A177-3AD203B41FA5}">
                          <a16:colId xmlns:a16="http://schemas.microsoft.com/office/drawing/2014/main" val="249788515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0505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00557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893873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095291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213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56303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8303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13FA0C7-572E-453C-89FD-6775C4E7F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17678"/>
                  </p:ext>
                </p:extLst>
              </p:nvPr>
            </p:nvGraphicFramePr>
            <p:xfrm>
              <a:off x="3048000" y="853949"/>
              <a:ext cx="1199535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9535">
                      <a:extLst>
                        <a:ext uri="{9D8B030D-6E8A-4147-A177-3AD203B41FA5}">
                          <a16:colId xmlns:a16="http://schemas.microsoft.com/office/drawing/2014/main" val="249788515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1015" t="-2326" r="-1523" b="-75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0505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00557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893873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095291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213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56303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8303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E78AC3-2444-4520-8A09-95F6A86DBD8D}"/>
                  </a:ext>
                </a:extLst>
              </p:cNvPr>
              <p:cNvSpPr txBox="1"/>
              <p:nvPr/>
            </p:nvSpPr>
            <p:spPr>
              <a:xfrm>
                <a:off x="5906025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E78AC3-2444-4520-8A09-95F6A86DB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025" y="914595"/>
                <a:ext cx="149073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19C7BF-552B-486C-9D9C-4AC3E8991214}"/>
                  </a:ext>
                </a:extLst>
              </p:cNvPr>
              <p:cNvSpPr txBox="1"/>
              <p:nvPr/>
            </p:nvSpPr>
            <p:spPr>
              <a:xfrm>
                <a:off x="5499974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19C7BF-552B-486C-9D9C-4AC3E899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4" y="1584567"/>
                <a:ext cx="4748312" cy="116602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76C0B9-82AA-4D2A-BB1E-065578839F43}"/>
                  </a:ext>
                </a:extLst>
              </p:cNvPr>
              <p:cNvSpPr txBox="1"/>
              <p:nvPr/>
            </p:nvSpPr>
            <p:spPr>
              <a:xfrm>
                <a:off x="5499974" y="3072391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76C0B9-82AA-4D2A-BB1E-06557883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4" y="3072391"/>
                <a:ext cx="4748312" cy="116602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FD76F17-7A1F-4D42-9E1D-5E850E0D4FE5}"/>
                  </a:ext>
                </a:extLst>
              </p:cNvPr>
              <p:cNvSpPr txBox="1"/>
              <p:nvPr/>
            </p:nvSpPr>
            <p:spPr>
              <a:xfrm>
                <a:off x="5499974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FD76F17-7A1F-4D42-9E1D-5E850E0D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4" y="4691309"/>
                <a:ext cx="4076383" cy="5423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B2FE8F5-7A6E-402C-8580-91EC3874B254}"/>
                  </a:ext>
                </a:extLst>
              </p:cNvPr>
              <p:cNvSpPr txBox="1"/>
              <p:nvPr/>
            </p:nvSpPr>
            <p:spPr>
              <a:xfrm>
                <a:off x="5499974" y="5521489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B2FE8F5-7A6E-402C-8580-91EC3874B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4" y="5521489"/>
                <a:ext cx="1439047" cy="54239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7663CCB-77F9-4F6A-8C25-30496F46C855}"/>
                  </a:ext>
                </a:extLst>
              </p:cNvPr>
              <p:cNvSpPr txBox="1"/>
              <p:nvPr/>
            </p:nvSpPr>
            <p:spPr>
              <a:xfrm>
                <a:off x="4960823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7663CCB-77F9-4F6A-8C25-30496F46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23" y="1932444"/>
                <a:ext cx="50623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257BB9C-4633-4587-9434-F20B5E847ED6}"/>
                  </a:ext>
                </a:extLst>
              </p:cNvPr>
              <p:cNvSpPr txBox="1"/>
              <p:nvPr/>
            </p:nvSpPr>
            <p:spPr>
              <a:xfrm>
                <a:off x="4960823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257BB9C-4633-4587-9434-F20B5E847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23" y="3463172"/>
                <a:ext cx="50623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2DEB7D3-4785-4C96-8614-8B590ED0BB5C}"/>
                  </a:ext>
                </a:extLst>
              </p:cNvPr>
              <p:cNvSpPr txBox="1"/>
              <p:nvPr/>
            </p:nvSpPr>
            <p:spPr>
              <a:xfrm>
                <a:off x="5006831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2DEB7D3-4785-4C96-8614-8B590ED0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31" y="4713006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A4FD5CA-81C8-4951-81B6-8CE115F281D5}"/>
                  </a:ext>
                </a:extLst>
              </p:cNvPr>
              <p:cNvSpPr txBox="1"/>
              <p:nvPr/>
            </p:nvSpPr>
            <p:spPr>
              <a:xfrm>
                <a:off x="5006830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A4FD5CA-81C8-4951-81B6-8CE115F28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30" y="5514429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695A086F-FD0E-41F8-8184-7CB577DF8FEE}"/>
              </a:ext>
            </a:extLst>
          </p:cNvPr>
          <p:cNvSpPr txBox="1"/>
          <p:nvPr/>
        </p:nvSpPr>
        <p:spPr>
          <a:xfrm>
            <a:off x="7142726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(odd)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79B16A1-9B16-4697-A347-7CD1FE87C463}"/>
              </a:ext>
            </a:extLst>
          </p:cNvPr>
          <p:cNvSpPr txBox="1"/>
          <p:nvPr/>
        </p:nvSpPr>
        <p:spPr>
          <a:xfrm>
            <a:off x="5006830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84E5D44F-4F9C-47F9-8DAC-83B94FE24DBF}"/>
              </a:ext>
            </a:extLst>
          </p:cNvPr>
          <p:cNvSpPr/>
          <p:nvPr/>
        </p:nvSpPr>
        <p:spPr>
          <a:xfrm>
            <a:off x="3364419" y="2575004"/>
            <a:ext cx="625577" cy="474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2AE01EA-995B-49F1-B9E0-AC8F3F8E8A91}"/>
              </a:ext>
            </a:extLst>
          </p:cNvPr>
          <p:cNvSpPr/>
          <p:nvPr/>
        </p:nvSpPr>
        <p:spPr>
          <a:xfrm>
            <a:off x="369870" y="2575004"/>
            <a:ext cx="625577" cy="474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416271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87" grpId="0"/>
      <p:bldP spid="88" grpId="0"/>
      <p:bldP spid="89" grpId="0"/>
      <p:bldP spid="90" grpId="0"/>
      <p:bldP spid="91" grpId="0"/>
      <p:bldP spid="93" grpId="0"/>
      <p:bldP spid="94" grpId="0"/>
      <p:bldP spid="95" grpId="0"/>
      <p:bldP spid="96" grpId="0"/>
      <p:bldP spid="97" grpId="0"/>
      <p:bldP spid="98" grpId="0"/>
      <p:bldP spid="99" grpId="0" animBg="1"/>
      <p:bldP spid="10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7D74B-826A-F2E2-95D6-2A0237ED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D8DE18C2-4E11-4B9D-B86C-6526E8E72F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D8DE18C2-4E11-4B9D-B86C-6526E8E72F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42" t="-2326" r="-212752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243" t="-2326" r="-1278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9E9F0E5-F76D-E585-1405-CD6B0238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7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5C7E8F-655C-7058-7D4D-D094E2E23061}"/>
                  </a:ext>
                </a:extLst>
              </p:cNvPr>
              <p:cNvSpPr/>
              <p:nvPr/>
            </p:nvSpPr>
            <p:spPr>
              <a:xfrm>
                <a:off x="3437062" y="1424177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5C7E8F-655C-7058-7D4D-D094E2E23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1424177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3222641-8393-6171-A572-C6EC02EE538E}"/>
                  </a:ext>
                </a:extLst>
              </p:cNvPr>
              <p:cNvSpPr/>
              <p:nvPr/>
            </p:nvSpPr>
            <p:spPr>
              <a:xfrm>
                <a:off x="3437062" y="199334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3222641-8393-6171-A572-C6EC02EE5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1993340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4D5AC58-45D0-85F3-1606-9B161682EF1D}"/>
                  </a:ext>
                </a:extLst>
              </p:cNvPr>
              <p:cNvSpPr/>
              <p:nvPr/>
            </p:nvSpPr>
            <p:spPr>
              <a:xfrm>
                <a:off x="3437062" y="2562503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4D5AC58-45D0-85F3-1606-9B161682E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2562503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83ACD54-9455-7A60-F191-1816AA4581BA}"/>
                  </a:ext>
                </a:extLst>
              </p:cNvPr>
              <p:cNvSpPr/>
              <p:nvPr/>
            </p:nvSpPr>
            <p:spPr>
              <a:xfrm>
                <a:off x="3437062" y="3131666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83ACD54-9455-7A60-F191-1816AA458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3131666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84BE34-3107-877B-FD90-2A01FD326AF3}"/>
                  </a:ext>
                </a:extLst>
              </p:cNvPr>
              <p:cNvSpPr/>
              <p:nvPr/>
            </p:nvSpPr>
            <p:spPr>
              <a:xfrm>
                <a:off x="3437062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84BE34-3107-877B-FD90-2A01FD326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3700829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8D3DDE9-CEC9-3C93-9B82-A7BAA74B1EDC}"/>
                  </a:ext>
                </a:extLst>
              </p:cNvPr>
              <p:cNvSpPr/>
              <p:nvPr/>
            </p:nvSpPr>
            <p:spPr>
              <a:xfrm>
                <a:off x="5866749" y="142265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8D3DDE9-CEC9-3C93-9B82-A7BAA74B1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1422654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BA14186-7440-173E-8E9C-9C4F6A86122D}"/>
                  </a:ext>
                </a:extLst>
              </p:cNvPr>
              <p:cNvSpPr/>
              <p:nvPr/>
            </p:nvSpPr>
            <p:spPr>
              <a:xfrm>
                <a:off x="5866749" y="199219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BA14186-7440-173E-8E9C-9C4F6A861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1992198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F8B668B-3D62-4085-88A8-2E4AED5570BA}"/>
                  </a:ext>
                </a:extLst>
              </p:cNvPr>
              <p:cNvSpPr/>
              <p:nvPr/>
            </p:nvSpPr>
            <p:spPr>
              <a:xfrm>
                <a:off x="5866749" y="256174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F8B668B-3D62-4085-88A8-2E4AED557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2561742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C258FC2-78ED-6DA0-A487-5BBB46D95BAF}"/>
                  </a:ext>
                </a:extLst>
              </p:cNvPr>
              <p:cNvSpPr/>
              <p:nvPr/>
            </p:nvSpPr>
            <p:spPr>
              <a:xfrm>
                <a:off x="5866749" y="3131286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C258FC2-78ED-6DA0-A487-5BBB46D95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3131286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3A9DD6-514C-4ADA-FA2E-4E2C1B97D350}"/>
                  </a:ext>
                </a:extLst>
              </p:cNvPr>
              <p:cNvSpPr/>
              <p:nvPr/>
            </p:nvSpPr>
            <p:spPr>
              <a:xfrm>
                <a:off x="5866749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3A9DD6-514C-4ADA-FA2E-4E2C1B97D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3700829"/>
                <a:ext cx="79030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FA852B-3B22-0959-1ACE-4EFB5D3FB48F}"/>
                  </a:ext>
                </a:extLst>
              </p:cNvPr>
              <p:cNvSpPr txBox="1"/>
              <p:nvPr/>
            </p:nvSpPr>
            <p:spPr>
              <a:xfrm>
                <a:off x="8488657" y="2630991"/>
                <a:ext cx="281066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MD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FA852B-3B22-0959-1ACE-4EFB5D3F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657" y="2630991"/>
                <a:ext cx="2810666" cy="9079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DB0A2D-F4DB-1525-12E0-32F408E13865}"/>
                  </a:ext>
                </a:extLst>
              </p:cNvPr>
              <p:cNvSpPr txBox="1"/>
              <p:nvPr/>
            </p:nvSpPr>
            <p:spPr>
              <a:xfrm>
                <a:off x="8488657" y="4027809"/>
                <a:ext cx="22283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MD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)=6.2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DB0A2D-F4DB-1525-12E0-32F408E13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657" y="4027809"/>
                <a:ext cx="222832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3C8CF1-425B-09CC-3B9A-7D31C7349E65}"/>
                  </a:ext>
                </a:extLst>
              </p:cNvPr>
              <p:cNvSpPr txBox="1"/>
              <p:nvPr/>
            </p:nvSpPr>
            <p:spPr>
              <a:xfrm>
                <a:off x="7969551" y="402780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3C8CF1-425B-09CC-3B9A-7D31C7349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551" y="4027809"/>
                <a:ext cx="5062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BA8DEFF-50C1-E82E-5E45-21EF4501D32F}"/>
                  </a:ext>
                </a:extLst>
              </p:cNvPr>
              <p:cNvSpPr/>
              <p:nvPr/>
            </p:nvSpPr>
            <p:spPr>
              <a:xfrm>
                <a:off x="4599436" y="4289419"/>
                <a:ext cx="3314259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BA8DEFF-50C1-E82E-5E45-21EF4501D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436" y="4289419"/>
                <a:ext cx="3314259" cy="11356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7827723-941F-2139-8232-142E2059A177}"/>
                  </a:ext>
                </a:extLst>
              </p:cNvPr>
              <p:cNvSpPr txBox="1"/>
              <p:nvPr/>
            </p:nvSpPr>
            <p:spPr>
              <a:xfrm>
                <a:off x="8488657" y="1186275"/>
                <a:ext cx="3738960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MD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)=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7827723-941F-2139-8232-142E2059A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657" y="1186275"/>
                <a:ext cx="3738960" cy="9959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B0B55DE-CD5E-712E-B8F2-EF8AA18E5BBB}"/>
                  </a:ext>
                </a:extLst>
              </p:cNvPr>
              <p:cNvSpPr txBox="1"/>
              <p:nvPr/>
            </p:nvSpPr>
            <p:spPr>
              <a:xfrm>
                <a:off x="7969552" y="285709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B0B55DE-CD5E-712E-B8F2-EF8AA18E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552" y="2857098"/>
                <a:ext cx="50623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828A4A-6939-4F7A-992A-9D746E0A8432}"/>
                  </a:ext>
                </a:extLst>
              </p:cNvPr>
              <p:cNvSpPr/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828A4A-6939-4F7A-992A-9D746E0A8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5C7400-7B7D-4F3B-B085-B747839D1328}"/>
                  </a:ext>
                </a:extLst>
              </p:cNvPr>
              <p:cNvSpPr/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5C7400-7B7D-4F3B-B085-B747839D1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B805EB-B1DF-4089-8039-785F718005D6}"/>
                  </a:ext>
                </a:extLst>
              </p:cNvPr>
              <p:cNvSpPr/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B805EB-B1DF-4089-8039-785F71800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4E01ACE-2135-4D08-8B04-FCCCA9CB5110}"/>
                  </a:ext>
                </a:extLst>
              </p:cNvPr>
              <p:cNvSpPr/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4E01ACE-2135-4D08-8B04-FCCCA9CB5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3EBF85-28C0-4BC8-B2AD-4620188DFD33}"/>
                  </a:ext>
                </a:extLst>
              </p:cNvPr>
              <p:cNvSpPr/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3EBF85-28C0-4BC8-B2AD-4620188DF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E0420-0141-417F-9A3C-58A7BE0F81E9}"/>
                  </a:ext>
                </a:extLst>
              </p:cNvPr>
              <p:cNvSpPr/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E0420-0141-417F-9A3C-58A7BE0F8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6B5AB0-675E-4EF0-874C-EF73C58ECE67}"/>
                  </a:ext>
                </a:extLst>
              </p:cNvPr>
              <p:cNvSpPr/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6B5AB0-675E-4EF0-874C-EF73C58E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1A46F46-18C6-4DD4-9B80-BCC3484F16D3}"/>
                  </a:ext>
                </a:extLst>
              </p:cNvPr>
              <p:cNvSpPr/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1A46F46-18C6-4DD4-9B80-BCC3484F1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E914C7A-12DD-451B-98A7-13BBFCBC786B}"/>
                  </a:ext>
                </a:extLst>
              </p:cNvPr>
              <p:cNvSpPr/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E914C7A-12DD-451B-98A7-13BBFCBC7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A33B213-6D14-4401-84EE-82F2BD5B391C}"/>
                  </a:ext>
                </a:extLst>
              </p:cNvPr>
              <p:cNvSpPr/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A33B213-6D14-4401-84EE-82F2BD5B3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30863B6-1C98-4CC8-8F89-0813BD4A5CA5}"/>
                  </a:ext>
                </a:extLst>
              </p:cNvPr>
              <p:cNvSpPr/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30863B6-1C98-4CC8-8F89-0813BD4A5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4A979A-1BF6-46A0-9CFA-1EBDDE743A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690751"/>
                  </p:ext>
                </p:extLst>
              </p:nvPr>
            </p:nvGraphicFramePr>
            <p:xfrm>
              <a:off x="3048000" y="854157"/>
              <a:ext cx="4678751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765">
                      <a:extLst>
                        <a:ext uri="{9D8B030D-6E8A-4147-A177-3AD203B41FA5}">
                          <a16:colId xmlns:a16="http://schemas.microsoft.com/office/drawing/2014/main" val="4059355915"/>
                        </a:ext>
                      </a:extLst>
                    </a:gridCol>
                    <a:gridCol w="3096986">
                      <a:extLst>
                        <a:ext uri="{9D8B030D-6E8A-4147-A177-3AD203B41FA5}">
                          <a16:colId xmlns:a16="http://schemas.microsoft.com/office/drawing/2014/main" val="14513907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dirty="0" smtClean="0">
                                        <a:solidFill>
                                          <a:srgbClr val="002060"/>
                                        </a:solidFill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M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dirty="0" smtClean="0">
                                        <a:solidFill>
                                          <a:srgbClr val="002060"/>
                                        </a:solidFill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M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9394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65854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87864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238239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46766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4781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080508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4A979A-1BF6-46A0-9CFA-1EBDDE743A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690751"/>
                  </p:ext>
                </p:extLst>
              </p:nvPr>
            </p:nvGraphicFramePr>
            <p:xfrm>
              <a:off x="3048000" y="854157"/>
              <a:ext cx="4678751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765">
                      <a:extLst>
                        <a:ext uri="{9D8B030D-6E8A-4147-A177-3AD203B41FA5}">
                          <a16:colId xmlns:a16="http://schemas.microsoft.com/office/drawing/2014/main" val="4059355915"/>
                        </a:ext>
                      </a:extLst>
                    </a:gridCol>
                    <a:gridCol w="3096986">
                      <a:extLst>
                        <a:ext uri="{9D8B030D-6E8A-4147-A177-3AD203B41FA5}">
                          <a16:colId xmlns:a16="http://schemas.microsoft.com/office/drawing/2014/main" val="14513907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1"/>
                          <a:stretch>
                            <a:fillRect l="-769" t="-2326" r="-196538" b="-7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1"/>
                          <a:stretch>
                            <a:fillRect l="-51575" t="-2326" r="-591" b="-75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9394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65854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87864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238239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46766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4781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080508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F3FF40-88F5-4196-ADDC-30C77B3E0DA7}"/>
                  </a:ext>
                </a:extLst>
              </p:cNvPr>
              <p:cNvSpPr txBox="1"/>
              <p:nvPr/>
            </p:nvSpPr>
            <p:spPr>
              <a:xfrm>
                <a:off x="234345" y="5681880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F3FF40-88F5-4196-ADDC-30C77B3E0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5" y="5681880"/>
                <a:ext cx="1439047" cy="54239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8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15" grpId="0"/>
      <p:bldP spid="27" grpId="0"/>
      <p:bldP spid="31" grpId="0"/>
      <p:bldP spid="33" grpId="0"/>
      <p:bldP spid="67" grpId="0"/>
      <p:bldP spid="6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E8F73-2A05-95F7-50C2-8B7E311A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0DB43D7-4351-441C-90D3-194C0192B2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0116216"/>
                  </p:ext>
                </p:extLst>
              </p:nvPr>
            </p:nvGraphicFramePr>
            <p:xfrm>
              <a:off x="3048000" y="854157"/>
              <a:ext cx="4678751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765">
                      <a:extLst>
                        <a:ext uri="{9D8B030D-6E8A-4147-A177-3AD203B41FA5}">
                          <a16:colId xmlns:a16="http://schemas.microsoft.com/office/drawing/2014/main" val="4059355915"/>
                        </a:ext>
                      </a:extLst>
                    </a:gridCol>
                    <a:gridCol w="3096986">
                      <a:extLst>
                        <a:ext uri="{9D8B030D-6E8A-4147-A177-3AD203B41FA5}">
                          <a16:colId xmlns:a16="http://schemas.microsoft.com/office/drawing/2014/main" val="14513907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dirty="0" smtClean="0">
                                        <a:solidFill>
                                          <a:srgbClr val="002060"/>
                                        </a:solidFill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dirty="0" smtClean="0">
                                        <a:solidFill>
                                          <a:srgbClr val="002060"/>
                                        </a:solidFill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9394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65854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87864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238239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46766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4781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080508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0DB43D7-4351-441C-90D3-194C0192B2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0116216"/>
                  </p:ext>
                </p:extLst>
              </p:nvPr>
            </p:nvGraphicFramePr>
            <p:xfrm>
              <a:off x="3048000" y="854157"/>
              <a:ext cx="4678751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765">
                      <a:extLst>
                        <a:ext uri="{9D8B030D-6E8A-4147-A177-3AD203B41FA5}">
                          <a16:colId xmlns:a16="http://schemas.microsoft.com/office/drawing/2014/main" val="4059355915"/>
                        </a:ext>
                      </a:extLst>
                    </a:gridCol>
                    <a:gridCol w="3096986">
                      <a:extLst>
                        <a:ext uri="{9D8B030D-6E8A-4147-A177-3AD203B41FA5}">
                          <a16:colId xmlns:a16="http://schemas.microsoft.com/office/drawing/2014/main" val="14513907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" t="-2326" r="-196538" b="-7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575" t="-2326" r="-591" b="-75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9394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65854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87864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238239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46766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4781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080508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27C7B38-BB83-DF24-5E4D-C3FAC280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7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8C9C7C-7EB8-7737-F27C-E356C7FDFA06}"/>
                  </a:ext>
                </a:extLst>
              </p:cNvPr>
              <p:cNvSpPr/>
              <p:nvPr/>
            </p:nvSpPr>
            <p:spPr>
              <a:xfrm>
                <a:off x="3460062" y="142014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8C9C7C-7EB8-7737-F27C-E356C7FDF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1420145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A207E-60BD-4458-1A60-04677F088114}"/>
                  </a:ext>
                </a:extLst>
              </p:cNvPr>
              <p:cNvSpPr/>
              <p:nvPr/>
            </p:nvSpPr>
            <p:spPr>
              <a:xfrm>
                <a:off x="3460062" y="1990316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A207E-60BD-4458-1A60-04677F088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1990316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E4CC50B-8BE2-604C-5E1A-6E7F3CAEB6C1}"/>
                  </a:ext>
                </a:extLst>
              </p:cNvPr>
              <p:cNvSpPr/>
              <p:nvPr/>
            </p:nvSpPr>
            <p:spPr>
              <a:xfrm>
                <a:off x="3460062" y="2560487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E4CC50B-8BE2-604C-5E1A-6E7F3CAE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2560487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AC03DC8-77F1-BA52-BBB2-580CD22106C9}"/>
                  </a:ext>
                </a:extLst>
              </p:cNvPr>
              <p:cNvSpPr/>
              <p:nvPr/>
            </p:nvSpPr>
            <p:spPr>
              <a:xfrm>
                <a:off x="3460062" y="313065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AC03DC8-77F1-BA52-BBB2-580CD2210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3130658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70ABA8-6086-454D-EF01-BC1A1259267A}"/>
                  </a:ext>
                </a:extLst>
              </p:cNvPr>
              <p:cNvSpPr/>
              <p:nvPr/>
            </p:nvSpPr>
            <p:spPr>
              <a:xfrm>
                <a:off x="3460062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70ABA8-6086-454D-EF01-BC1A12592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3700829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3EDF249-7FD2-AB98-7F77-EB2991E01133}"/>
                  </a:ext>
                </a:extLst>
              </p:cNvPr>
              <p:cNvSpPr/>
              <p:nvPr/>
            </p:nvSpPr>
            <p:spPr>
              <a:xfrm>
                <a:off x="5823918" y="140455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3EDF249-7FD2-AB98-7F77-EB2991E01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1404550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FFC7630-DB76-5F52-2B7B-BFDFD31C4BA2}"/>
                  </a:ext>
                </a:extLst>
              </p:cNvPr>
              <p:cNvSpPr/>
              <p:nvPr/>
            </p:nvSpPr>
            <p:spPr>
              <a:xfrm>
                <a:off x="5823918" y="197862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FFC7630-DB76-5F52-2B7B-BFDFD31C4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1978620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35B578-9C05-FA24-8F39-2E8D593E5939}"/>
                  </a:ext>
                </a:extLst>
              </p:cNvPr>
              <p:cNvSpPr/>
              <p:nvPr/>
            </p:nvSpPr>
            <p:spPr>
              <a:xfrm>
                <a:off x="5823918" y="255269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35B578-9C05-FA24-8F39-2E8D593E5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2552690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DF4D48-ED26-3DFC-8BF9-C97A0091C72D}"/>
                  </a:ext>
                </a:extLst>
              </p:cNvPr>
              <p:cNvSpPr/>
              <p:nvPr/>
            </p:nvSpPr>
            <p:spPr>
              <a:xfrm>
                <a:off x="5823918" y="312676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DF4D48-ED26-3DFC-8BF9-C97A0091C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3126760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AC0BC74-444D-881B-C3DA-5947445236A8}"/>
                  </a:ext>
                </a:extLst>
              </p:cNvPr>
              <p:cNvSpPr/>
              <p:nvPr/>
            </p:nvSpPr>
            <p:spPr>
              <a:xfrm>
                <a:off x="582391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AC0BC74-444D-881B-C3DA-594744523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3700829"/>
                <a:ext cx="79030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C31AB-9F38-FD83-11CF-A6288D289A14}"/>
                  </a:ext>
                </a:extLst>
              </p:cNvPr>
              <p:cNvSpPr/>
              <p:nvPr/>
            </p:nvSpPr>
            <p:spPr>
              <a:xfrm>
                <a:off x="4603221" y="4273662"/>
                <a:ext cx="3365045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=225</m:t>
                      </m:r>
                    </m:oMath>
                  </m:oMathPara>
                </a14:m>
                <a:endParaRPr lang="pt-BR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C31AB-9F38-FD83-11CF-A6288D289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21" y="4273662"/>
                <a:ext cx="3365045" cy="11356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7012A-599E-205C-0FE8-048BFC8E8F0C}"/>
                  </a:ext>
                </a:extLst>
              </p:cNvPr>
              <p:cNvSpPr txBox="1"/>
              <p:nvPr/>
            </p:nvSpPr>
            <p:spPr>
              <a:xfrm>
                <a:off x="8514919" y="2224828"/>
                <a:ext cx="281066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MD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7012A-599E-205C-0FE8-048BFC8E8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19" y="2224828"/>
                <a:ext cx="2810666" cy="9079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2D9B2-62C7-BEF9-4053-1DE7C370ACB2}"/>
                  </a:ext>
                </a:extLst>
              </p:cNvPr>
              <p:cNvSpPr txBox="1"/>
              <p:nvPr/>
            </p:nvSpPr>
            <p:spPr>
              <a:xfrm>
                <a:off x="8514919" y="3467933"/>
                <a:ext cx="21553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MD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2D9B2-62C7-BEF9-4053-1DE7C370A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19" y="3467933"/>
                <a:ext cx="215537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F88EAC-79CD-187F-52A2-4CFB8BD91E25}"/>
                  </a:ext>
                </a:extLst>
              </p:cNvPr>
              <p:cNvSpPr txBox="1"/>
              <p:nvPr/>
            </p:nvSpPr>
            <p:spPr>
              <a:xfrm>
                <a:off x="8514919" y="1034363"/>
                <a:ext cx="3442086" cy="92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MD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F88EAC-79CD-187F-52A2-4CFB8BD9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19" y="1034363"/>
                <a:ext cx="3442086" cy="92275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DE274B-0F4E-DBC8-2AF5-6DB563DF2629}"/>
                  </a:ext>
                </a:extLst>
              </p:cNvPr>
              <p:cNvSpPr txBox="1"/>
              <p:nvPr/>
            </p:nvSpPr>
            <p:spPr>
              <a:xfrm>
                <a:off x="8007688" y="245091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DE274B-0F4E-DBC8-2AF5-6DB563DF2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688" y="2450915"/>
                <a:ext cx="50623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BEA0D4-5589-4BD5-930F-0146D21DA988}"/>
                  </a:ext>
                </a:extLst>
              </p:cNvPr>
              <p:cNvSpPr txBox="1"/>
              <p:nvPr/>
            </p:nvSpPr>
            <p:spPr>
              <a:xfrm>
                <a:off x="8006895" y="345286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BEA0D4-5589-4BD5-930F-0146D21D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895" y="3452866"/>
                <a:ext cx="50623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3F8D9A2B-52C3-43BF-A0D1-ACCD634B3F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3F8D9A2B-52C3-43BF-A0D1-ACCD634B3F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1342" t="-2326" r="-212752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48243" t="-2326" r="-1278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5667B5-886F-4362-8ECA-D5CECA7354A0}"/>
                  </a:ext>
                </a:extLst>
              </p:cNvPr>
              <p:cNvSpPr/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5667B5-886F-4362-8ECA-D5CECA735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0A1FFC8-5F4C-4DFE-80EC-6815AEFC395A}"/>
                  </a:ext>
                </a:extLst>
              </p:cNvPr>
              <p:cNvSpPr/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0A1FFC8-5F4C-4DFE-80EC-6815AEFC3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FE196B6-F1E5-49EF-A39C-2E53AFB68171}"/>
                  </a:ext>
                </a:extLst>
              </p:cNvPr>
              <p:cNvSpPr/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FE196B6-F1E5-49EF-A39C-2E53AFB6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15F8CA-6D5E-4D1C-B5BE-8F8A7D007874}"/>
                  </a:ext>
                </a:extLst>
              </p:cNvPr>
              <p:cNvSpPr/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15F8CA-6D5E-4D1C-B5BE-8F8A7D007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38F6C4-DA27-4823-9877-D1DDDC7D88A7}"/>
                  </a:ext>
                </a:extLst>
              </p:cNvPr>
              <p:cNvSpPr/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38F6C4-DA27-4823-9877-D1DDDC7D8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264D549-978E-4D74-927F-BF2AD0414830}"/>
                  </a:ext>
                </a:extLst>
              </p:cNvPr>
              <p:cNvSpPr/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264D549-978E-4D74-927F-BF2AD0414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87DDD9-62C6-488F-9B6C-6FC9A98798E9}"/>
                  </a:ext>
                </a:extLst>
              </p:cNvPr>
              <p:cNvSpPr/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87DDD9-62C6-488F-9B6C-6FC9A98798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267B7AA-BCF8-4712-896E-83A1450265FF}"/>
                  </a:ext>
                </a:extLst>
              </p:cNvPr>
              <p:cNvSpPr/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267B7AA-BCF8-4712-896E-83A145026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545DDBD-904D-4E69-BC5B-D0D0A3FB95F3}"/>
                  </a:ext>
                </a:extLst>
              </p:cNvPr>
              <p:cNvSpPr/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545DDBD-904D-4E69-BC5B-D0D0A3FB9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2501DC-9AC2-4690-8A02-CAC645A77D45}"/>
                  </a:ext>
                </a:extLst>
              </p:cNvPr>
              <p:cNvSpPr/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2501DC-9AC2-4690-8A02-CAC645A77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273F43E-0944-4E91-9D95-AE7A8562FA2E}"/>
                  </a:ext>
                </a:extLst>
              </p:cNvPr>
              <p:cNvSpPr/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273F43E-0944-4E91-9D95-AE7A8562F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5E46A8C-1646-4CA1-813F-6BBC6087A6C4}"/>
                  </a:ext>
                </a:extLst>
              </p:cNvPr>
              <p:cNvSpPr txBox="1"/>
              <p:nvPr/>
            </p:nvSpPr>
            <p:spPr>
              <a:xfrm>
                <a:off x="234345" y="5513930"/>
                <a:ext cx="56635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against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highest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freq</m:t>
                      </m:r>
                      <m:r>
                        <m:rPr>
                          <m:nor/>
                        </m:rPr>
                        <a:rPr lang="en-IN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5E46A8C-1646-4CA1-813F-6BBC6087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5" y="5513930"/>
                <a:ext cx="566353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006EC3-0D88-44E5-BF74-1E25CA458F38}"/>
                  </a:ext>
                </a:extLst>
              </p:cNvPr>
              <p:cNvSpPr txBox="1"/>
              <p:nvPr/>
            </p:nvSpPr>
            <p:spPr>
              <a:xfrm>
                <a:off x="234345" y="6087741"/>
                <a:ext cx="12896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006EC3-0D88-44E5-BF74-1E25CA45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5" y="6087741"/>
                <a:ext cx="1289652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DC6EE45-E5E5-41E5-87F5-62338DCD2AF6}"/>
              </a:ext>
            </a:extLst>
          </p:cNvPr>
          <p:cNvSpPr/>
          <p:nvPr/>
        </p:nvSpPr>
        <p:spPr>
          <a:xfrm>
            <a:off x="1797792" y="1404550"/>
            <a:ext cx="561724" cy="5193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56" name="Rectangle: Diagonal Corners Rounded 55">
            <a:extLst>
              <a:ext uri="{FF2B5EF4-FFF2-40B4-BE49-F238E27FC236}">
                <a16:creationId xmlns:a16="http://schemas.microsoft.com/office/drawing/2014/main" id="{EBE42CF7-C3AC-4D3B-972E-9F285708D6E7}"/>
              </a:ext>
            </a:extLst>
          </p:cNvPr>
          <p:cNvSpPr/>
          <p:nvPr/>
        </p:nvSpPr>
        <p:spPr>
          <a:xfrm>
            <a:off x="304192" y="1477825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55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" grpId="0"/>
      <p:bldP spid="7" grpId="0"/>
      <p:bldP spid="8" grpId="0"/>
      <p:bldP spid="12" grpId="0"/>
      <p:bldP spid="15" grpId="0"/>
      <p:bldP spid="27" grpId="0"/>
      <p:bldP spid="53" grpId="0"/>
      <p:bldP spid="54" grpId="0"/>
      <p:bldP spid="55" grpId="0" animBg="1"/>
      <p:bldP spid="5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3A24E-F3C2-AD7C-ABF7-3B47BEDBC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3DDFB5F-CDB8-9964-A118-DD906EAC00A9}"/>
              </a:ext>
            </a:extLst>
          </p:cNvPr>
          <p:cNvSpPr txBox="1">
            <a:spLocks/>
          </p:cNvSpPr>
          <p:nvPr/>
        </p:nvSpPr>
        <p:spPr>
          <a:xfrm>
            <a:off x="131176" y="867839"/>
            <a:ext cx="11929645" cy="2066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mean deviation about the mean, median and mode for the following data:</a:t>
            </a:r>
            <a:endParaRPr lang="en-IN" dirty="0"/>
          </a:p>
          <a:p>
            <a:pPr>
              <a:spcAft>
                <a:spcPts val="300"/>
              </a:spcAft>
            </a:pPr>
            <a:r>
              <a:rPr lang="en-US" dirty="0"/>
              <a:t>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C5397-57E2-8361-5EC9-6B494234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8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F6BF6F-B9C1-DBAD-33DD-B49BF65A6794}"/>
              </a:ext>
            </a:extLst>
          </p:cNvPr>
          <p:cNvSpPr txBox="1">
            <a:spLocks/>
          </p:cNvSpPr>
          <p:nvPr/>
        </p:nvSpPr>
        <p:spPr>
          <a:xfrm>
            <a:off x="131176" y="305654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EDC2EF-769C-BE94-CB60-CEA0E04AE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11559"/>
              </p:ext>
            </p:extLst>
          </p:nvPr>
        </p:nvGraphicFramePr>
        <p:xfrm>
          <a:off x="283303" y="1585824"/>
          <a:ext cx="11151722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497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Class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53B8B5-D4CA-487C-B724-0A5A1969CDA9}"/>
                  </a:ext>
                </a:extLst>
              </p:cNvPr>
              <p:cNvSpPr/>
              <p:nvPr/>
            </p:nvSpPr>
            <p:spPr>
              <a:xfrm>
                <a:off x="2849274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53B8B5-D4CA-487C-B724-0A5A1969C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274" y="2190825"/>
                <a:ext cx="7903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62EE4D-D89D-4BFE-8134-7E9DCD2FEA51}"/>
                  </a:ext>
                </a:extLst>
              </p:cNvPr>
              <p:cNvSpPr/>
              <p:nvPr/>
            </p:nvSpPr>
            <p:spPr>
              <a:xfrm>
                <a:off x="4669269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62EE4D-D89D-4BFE-8134-7E9DCD2F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269" y="2190825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CD6F1F-D9B5-42F8-A7A2-2CFE5784D3FD}"/>
                  </a:ext>
                </a:extLst>
              </p:cNvPr>
              <p:cNvSpPr/>
              <p:nvPr/>
            </p:nvSpPr>
            <p:spPr>
              <a:xfrm>
                <a:off x="6489264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CD6F1F-D9B5-42F8-A7A2-2CFE5784D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64" y="2190825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A53601-3D99-4E3E-A576-6A1166461496}"/>
                  </a:ext>
                </a:extLst>
              </p:cNvPr>
              <p:cNvSpPr/>
              <p:nvPr/>
            </p:nvSpPr>
            <p:spPr>
              <a:xfrm>
                <a:off x="8309259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A53601-3D99-4E3E-A576-6A1166461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59" y="2190825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454D04-8E4A-4F95-945D-5BA2D8606093}"/>
                  </a:ext>
                </a:extLst>
              </p:cNvPr>
              <p:cNvSpPr/>
              <p:nvPr/>
            </p:nvSpPr>
            <p:spPr>
              <a:xfrm>
                <a:off x="10129253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454D04-8E4A-4F95-945D-5BA2D8606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253" y="2190825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9C348C-2E04-49ED-9ECA-A83CC35831CB}"/>
                  </a:ext>
                </a:extLst>
              </p:cNvPr>
              <p:cNvSpPr/>
              <p:nvPr/>
            </p:nvSpPr>
            <p:spPr>
              <a:xfrm>
                <a:off x="2362426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9C348C-2E04-49ED-9ECA-A83CC3583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426" y="1616095"/>
                <a:ext cx="1764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1E3CFE-53B9-4B27-A018-E2B84F106844}"/>
                  </a:ext>
                </a:extLst>
              </p:cNvPr>
              <p:cNvSpPr/>
              <p:nvPr/>
            </p:nvSpPr>
            <p:spPr>
              <a:xfrm>
                <a:off x="4181919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1E3CFE-53B9-4B27-A018-E2B84F106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919" y="1616095"/>
                <a:ext cx="1764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551AC3-C765-48CB-898D-548B9BF671FB}"/>
                  </a:ext>
                </a:extLst>
              </p:cNvPr>
              <p:cNvSpPr/>
              <p:nvPr/>
            </p:nvSpPr>
            <p:spPr>
              <a:xfrm>
                <a:off x="6001412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551AC3-C765-48CB-898D-548B9BF67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12" y="1616095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670DFF-6ABB-42B8-B501-05AC9F6A9737}"/>
                  </a:ext>
                </a:extLst>
              </p:cNvPr>
              <p:cNvSpPr/>
              <p:nvPr/>
            </p:nvSpPr>
            <p:spPr>
              <a:xfrm>
                <a:off x="7820906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670DFF-6ABB-42B8-B501-05AC9F6A9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906" y="1616095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B55CDE-DFAF-42A4-B3CC-0F706AC1526C}"/>
                  </a:ext>
                </a:extLst>
              </p:cNvPr>
              <p:cNvSpPr/>
              <p:nvPr/>
            </p:nvSpPr>
            <p:spPr>
              <a:xfrm>
                <a:off x="9640400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B55CDE-DFAF-42A4-B3CC-0F706AC15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400" y="1616095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38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9F67-443A-E357-0108-355445FC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A4AC-25BB-9D19-5662-04D5DA0D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CAA08E-3106-D8E0-779B-C95A3515A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621947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CAA08E-3106-D8E0-779B-C95A3515A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621947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11AA9B-8825-F4F2-C1CE-D87B59E4458D}"/>
                  </a:ext>
                </a:extLst>
              </p:cNvPr>
              <p:cNvSpPr/>
              <p:nvPr/>
            </p:nvSpPr>
            <p:spPr>
              <a:xfrm>
                <a:off x="2284491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11AA9B-8825-F4F2-C1CE-D87B59E4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1460082"/>
                <a:ext cx="792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51B7F7-575B-1E99-EC9C-D972377FAA19}"/>
                  </a:ext>
                </a:extLst>
              </p:cNvPr>
              <p:cNvSpPr/>
              <p:nvPr/>
            </p:nvSpPr>
            <p:spPr>
              <a:xfrm>
                <a:off x="2284491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51B7F7-575B-1E99-EC9C-D972377FA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1993652"/>
                <a:ext cx="792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AB8344-F17D-931E-394D-BC124BEAA108}"/>
                  </a:ext>
                </a:extLst>
              </p:cNvPr>
              <p:cNvSpPr/>
              <p:nvPr/>
            </p:nvSpPr>
            <p:spPr>
              <a:xfrm>
                <a:off x="2284491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AB8344-F17D-931E-394D-BC124BEAA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2534561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06CD29-4638-AC08-0E86-78D913F0E802}"/>
                  </a:ext>
                </a:extLst>
              </p:cNvPr>
              <p:cNvSpPr/>
              <p:nvPr/>
            </p:nvSpPr>
            <p:spPr>
              <a:xfrm>
                <a:off x="2284491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06CD29-4638-AC08-0E86-78D913F0E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3075470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C657E7-B568-350E-FF1E-70325D4DA612}"/>
                  </a:ext>
                </a:extLst>
              </p:cNvPr>
              <p:cNvSpPr/>
              <p:nvPr/>
            </p:nvSpPr>
            <p:spPr>
              <a:xfrm>
                <a:off x="2284491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C657E7-B568-350E-FF1E-70325D4DA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3609634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5C0E6B-E6EE-E077-5CD8-1E235426F7B8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5C0E6B-E6EE-E077-5CD8-1E235426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346EB-C4EB-2079-8BC9-39B554BBFBFC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346EB-C4EB-2079-8BC9-39B554BBF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F705D5-FD56-F4AC-32CF-9ED811ADFE0A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F705D5-FD56-F4AC-32CF-9ED811ADF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BED14B-BB47-2DDF-69B6-221168B3A058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BED14B-BB47-2DDF-69B6-221168B3A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426F78-4C85-216B-B233-1DAB0A7AF3BE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426F78-4C85-216B-B233-1DAB0A7AF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BE35AF-3662-B3BC-9FA0-E9C75C524FA3}"/>
                  </a:ext>
                </a:extLst>
              </p:cNvPr>
              <p:cNvSpPr/>
              <p:nvPr/>
            </p:nvSpPr>
            <p:spPr>
              <a:xfrm>
                <a:off x="5434972" y="1460082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BE35AF-3662-B3BC-9FA0-E9C75C524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1460082"/>
                <a:ext cx="1260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A29E9EA-0AE0-C2DD-5325-648552B7E39F}"/>
                  </a:ext>
                </a:extLst>
              </p:cNvPr>
              <p:cNvSpPr/>
              <p:nvPr/>
            </p:nvSpPr>
            <p:spPr>
              <a:xfrm>
                <a:off x="5434972" y="1997470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A29E9EA-0AE0-C2DD-5325-648552B7E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1997470"/>
                <a:ext cx="1260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4CFEAB3-8E12-4C73-8CD0-9621848FF8F6}"/>
                  </a:ext>
                </a:extLst>
              </p:cNvPr>
              <p:cNvSpPr/>
              <p:nvPr/>
            </p:nvSpPr>
            <p:spPr>
              <a:xfrm>
                <a:off x="5434972" y="2534858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4CFEAB3-8E12-4C73-8CD0-9621848FF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2534858"/>
                <a:ext cx="12600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F2CD35-8FA1-5B42-14B0-3CD5017C3E2A}"/>
                  </a:ext>
                </a:extLst>
              </p:cNvPr>
              <p:cNvSpPr/>
              <p:nvPr/>
            </p:nvSpPr>
            <p:spPr>
              <a:xfrm>
                <a:off x="5434972" y="3072246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F2CD35-8FA1-5B42-14B0-3CD5017C3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3072246"/>
                <a:ext cx="1260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BE3907A-5632-183D-489B-674BD75B3271}"/>
                  </a:ext>
                </a:extLst>
              </p:cNvPr>
              <p:cNvSpPr/>
              <p:nvPr/>
            </p:nvSpPr>
            <p:spPr>
              <a:xfrm>
                <a:off x="5434972" y="3609634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BE3907A-5632-183D-489B-674BD75B3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3609634"/>
                <a:ext cx="12600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6585FF9-855F-F80A-DA58-F5DD6212E473}"/>
                  </a:ext>
                </a:extLst>
              </p:cNvPr>
              <p:cNvSpPr/>
              <p:nvPr/>
            </p:nvSpPr>
            <p:spPr>
              <a:xfrm>
                <a:off x="4826338" y="4130827"/>
                <a:ext cx="2610010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=3300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6585FF9-855F-F80A-DA58-F5DD6212E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338" y="4130827"/>
                <a:ext cx="2610010" cy="11356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D4B20F-DB95-4AD9-EC1C-609DFE24F7E8}"/>
                  </a:ext>
                </a:extLst>
              </p:cNvPr>
              <p:cNvSpPr txBox="1"/>
              <p:nvPr/>
            </p:nvSpPr>
            <p:spPr>
              <a:xfrm>
                <a:off x="9024286" y="3469794"/>
                <a:ext cx="1301125" cy="523220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D4B20F-DB95-4AD9-EC1C-609DFE24F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86" y="3469794"/>
                <a:ext cx="130112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07C4E1-54AD-C6C7-B0E6-68AE89E6DF89}"/>
                  </a:ext>
                </a:extLst>
              </p:cNvPr>
              <p:cNvSpPr txBox="1"/>
              <p:nvPr/>
            </p:nvSpPr>
            <p:spPr>
              <a:xfrm>
                <a:off x="9024286" y="2239485"/>
                <a:ext cx="1698670" cy="901785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3300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07C4E1-54AD-C6C7-B0E6-68AE89E6D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86" y="2239485"/>
                <a:ext cx="1698670" cy="9017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421243-598C-5488-8B36-27A6A129E48E}"/>
                  </a:ext>
                </a:extLst>
              </p:cNvPr>
              <p:cNvSpPr txBox="1"/>
              <p:nvPr/>
            </p:nvSpPr>
            <p:spPr>
              <a:xfrm>
                <a:off x="9024286" y="914984"/>
                <a:ext cx="1766446" cy="995978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421243-598C-5488-8B36-27A6A129E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86" y="914984"/>
                <a:ext cx="1766446" cy="9959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0B5EB51-8585-A218-3C47-531A6B095EC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0B5EB51-8585-A218-3C47-531A6B095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73135-774E-4D70-2559-72DF05531E09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73135-774E-4D70-2559-72DF05531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1D141A-E560-27E3-D4C4-FA3DB80EBE46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1D141A-E560-27E3-D4C4-FA3DB80EB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799A817-7CEA-B601-FCC0-7FE42FB504BC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799A817-7CEA-B601-FCC0-7FE42FB50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A55157-4144-CDF2-DC4D-0421EDA54B25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A55157-4144-CDF2-DC4D-0421EDA54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83CA02-0861-3B7E-E2BC-A63BE9D41B83}"/>
                  </a:ext>
                </a:extLst>
              </p:cNvPr>
              <p:cNvSpPr/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83CA02-0861-3B7E-E2BC-A63BE9D4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5BBAC0-7F28-41C2-A479-426DB681A6D4}"/>
                  </a:ext>
                </a:extLst>
              </p:cNvPr>
              <p:cNvSpPr txBox="1"/>
              <p:nvPr/>
            </p:nvSpPr>
            <p:spPr>
              <a:xfrm>
                <a:off x="8414051" y="346979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5BBAC0-7F28-41C2-A479-426DB681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051" y="3469794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F005C4-4DD3-44AC-92C6-5D76AF4DF022}"/>
                  </a:ext>
                </a:extLst>
              </p:cNvPr>
              <p:cNvSpPr txBox="1"/>
              <p:nvPr/>
            </p:nvSpPr>
            <p:spPr>
              <a:xfrm>
                <a:off x="8414051" y="247572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F005C4-4DD3-44AC-92C6-5D76AF4D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051" y="2475727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4D29DC7-87B4-4278-820B-E7F5E90B41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9692277"/>
                  </p:ext>
                </p:extLst>
              </p:nvPr>
            </p:nvGraphicFramePr>
            <p:xfrm>
              <a:off x="4791075" y="821042"/>
              <a:ext cx="260985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9850">
                      <a:extLst>
                        <a:ext uri="{9D8B030D-6E8A-4147-A177-3AD203B41FA5}">
                          <a16:colId xmlns:a16="http://schemas.microsoft.com/office/drawing/2014/main" val="865333735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5928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99294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615702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38626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109075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33375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3068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4D29DC7-87B4-4278-820B-E7F5E90B41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9692277"/>
                  </p:ext>
                </p:extLst>
              </p:nvPr>
            </p:nvGraphicFramePr>
            <p:xfrm>
              <a:off x="4791075" y="821042"/>
              <a:ext cx="260985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9850">
                      <a:extLst>
                        <a:ext uri="{9D8B030D-6E8A-4147-A177-3AD203B41FA5}">
                          <a16:colId xmlns:a16="http://schemas.microsoft.com/office/drawing/2014/main" val="865333735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1"/>
                          <a:stretch>
                            <a:fillRect l="-233" t="-971" r="-698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5928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99294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615702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38626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109075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33375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30688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EEE08C6E-BF3A-4297-A113-FFF2787878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499055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EEE08C6E-BF3A-4297-A113-FFF2787878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499055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960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48" grpId="0"/>
      <p:bldP spid="4" grpId="0"/>
      <p:bldP spid="9" grpId="0"/>
      <p:bldP spid="12" grpId="0"/>
      <p:bldP spid="13" grpId="0"/>
      <p:bldP spid="14" grpId="0"/>
      <p:bldP spid="15" grpId="0"/>
      <p:bldP spid="27" grpId="0"/>
      <p:bldP spid="28" grpId="0"/>
      <p:bldP spid="29" grpId="0"/>
      <p:bldP spid="47" grpId="0"/>
      <p:bldP spid="4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9F67-443A-E357-0108-355445FC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A4AC-25BB-9D19-5662-04D5DA0D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CAA08E-3106-D8E0-779B-C95A3515A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75758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CAA08E-3106-D8E0-779B-C95A3515A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75758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11AA9B-8825-F4F2-C1CE-D87B59E4458D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11AA9B-8825-F4F2-C1CE-D87B59E4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51B7F7-575B-1E99-EC9C-D972377FAA19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51B7F7-575B-1E99-EC9C-D972377FA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AB8344-F17D-931E-394D-BC124BEAA108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AB8344-F17D-931E-394D-BC124BEAA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06CD29-4638-AC08-0E86-78D913F0E802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06CD29-4638-AC08-0E86-78D913F0E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C657E7-B568-350E-FF1E-70325D4DA612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C657E7-B568-350E-FF1E-70325D4DA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5C0E6B-E6EE-E077-5CD8-1E235426F7B8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5C0E6B-E6EE-E077-5CD8-1E235426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346EB-C4EB-2079-8BC9-39B554BBFBFC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346EB-C4EB-2079-8BC9-39B554BBF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F705D5-FD56-F4AC-32CF-9ED811ADFE0A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F705D5-FD56-F4AC-32CF-9ED811ADF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BED14B-BB47-2DDF-69B6-221168B3A058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BED14B-BB47-2DDF-69B6-221168B3A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426F78-4C85-216B-B233-1DAB0A7AF3BE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426F78-4C85-216B-B233-1DAB0A7AF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2DC1D14-9AFE-5340-F51A-01DC29ED555C}"/>
                  </a:ext>
                </a:extLst>
              </p:cNvPr>
              <p:cNvSpPr/>
              <p:nvPr/>
            </p:nvSpPr>
            <p:spPr>
              <a:xfrm>
                <a:off x="5193444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2DC1D14-9AFE-5340-F51A-01DC29ED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1460082"/>
                <a:ext cx="792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8418B-25E4-D2B8-87C1-68248BAB15A3}"/>
                  </a:ext>
                </a:extLst>
              </p:cNvPr>
              <p:cNvSpPr/>
              <p:nvPr/>
            </p:nvSpPr>
            <p:spPr>
              <a:xfrm>
                <a:off x="5193444" y="1997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8418B-25E4-D2B8-87C1-68248BAB1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1997470"/>
                <a:ext cx="792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8FA618E-AE93-B224-4E7F-DD8AC0045903}"/>
                  </a:ext>
                </a:extLst>
              </p:cNvPr>
              <p:cNvSpPr/>
              <p:nvPr/>
            </p:nvSpPr>
            <p:spPr>
              <a:xfrm>
                <a:off x="5193444" y="2534858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8FA618E-AE93-B224-4E7F-DD8AC0045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2534858"/>
                <a:ext cx="7920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B58D5-DF96-2790-C718-E51CC34BD931}"/>
                  </a:ext>
                </a:extLst>
              </p:cNvPr>
              <p:cNvSpPr/>
              <p:nvPr/>
            </p:nvSpPr>
            <p:spPr>
              <a:xfrm>
                <a:off x="5193444" y="3072246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B58D5-DF96-2790-C718-E51CC34BD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3072246"/>
                <a:ext cx="792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97FB2C-C46D-2DA9-466D-56794F7D41B5}"/>
                  </a:ext>
                </a:extLst>
              </p:cNvPr>
              <p:cNvSpPr/>
              <p:nvPr/>
            </p:nvSpPr>
            <p:spPr>
              <a:xfrm>
                <a:off x="5193444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97FB2C-C46D-2DA9-466D-56794F7D4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3609634"/>
                <a:ext cx="7920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50B3FB-6F17-E8CC-4447-DED74D9CBA8E}"/>
                  </a:ext>
                </a:extLst>
              </p:cNvPr>
              <p:cNvSpPr/>
              <p:nvPr/>
            </p:nvSpPr>
            <p:spPr>
              <a:xfrm>
                <a:off x="7509193" y="1460082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50B3FB-6F17-E8CC-4447-DED74D9CB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1460082"/>
                <a:ext cx="10800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76A6142-7435-051C-61EC-6A1D5A864AEA}"/>
                  </a:ext>
                </a:extLst>
              </p:cNvPr>
              <p:cNvSpPr/>
              <p:nvPr/>
            </p:nvSpPr>
            <p:spPr>
              <a:xfrm>
                <a:off x="7509193" y="1997470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76A6142-7435-051C-61EC-6A1D5A864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1997470"/>
                <a:ext cx="1080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6279ACB-4024-2B89-F2AD-AD0FC4357233}"/>
                  </a:ext>
                </a:extLst>
              </p:cNvPr>
              <p:cNvSpPr/>
              <p:nvPr/>
            </p:nvSpPr>
            <p:spPr>
              <a:xfrm>
                <a:off x="7509193" y="2534858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6279ACB-4024-2B89-F2AD-AD0FC4357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2534858"/>
                <a:ext cx="10800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244295-BB7B-4BF1-2FE2-84E2D6CF6A73}"/>
                  </a:ext>
                </a:extLst>
              </p:cNvPr>
              <p:cNvSpPr/>
              <p:nvPr/>
            </p:nvSpPr>
            <p:spPr>
              <a:xfrm>
                <a:off x="7509193" y="307224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244295-BB7B-4BF1-2FE2-84E2D6CF6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3072246"/>
                <a:ext cx="10800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64792CF-94FE-CC8B-E3F7-233851F6E0E0}"/>
                  </a:ext>
                </a:extLst>
              </p:cNvPr>
              <p:cNvSpPr/>
              <p:nvPr/>
            </p:nvSpPr>
            <p:spPr>
              <a:xfrm>
                <a:off x="7509193" y="3609634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64792CF-94FE-CC8B-E3F7-233851F6E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3609634"/>
                <a:ext cx="1080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4D3B53-3838-49C1-8E8A-99BE30C34C81}"/>
                  </a:ext>
                </a:extLst>
              </p:cNvPr>
              <p:cNvSpPr/>
              <p:nvPr/>
            </p:nvSpPr>
            <p:spPr>
              <a:xfrm>
                <a:off x="6337731" y="4166028"/>
                <a:ext cx="3613425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4D3B53-3838-49C1-8E8A-99BE30C34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31" y="4166028"/>
                <a:ext cx="3613425" cy="113569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83CA02-0861-3B7E-E2BC-A63BE9D41B83}"/>
                  </a:ext>
                </a:extLst>
              </p:cNvPr>
              <p:cNvSpPr/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83CA02-0861-3B7E-E2BC-A63BE9D4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CF101C-8E3C-4005-8ACA-1403D08DFD4C}"/>
                  </a:ext>
                </a:extLst>
              </p:cNvPr>
              <p:cNvSpPr txBox="1"/>
              <p:nvPr/>
            </p:nvSpPr>
            <p:spPr>
              <a:xfrm>
                <a:off x="10408741" y="936862"/>
                <a:ext cx="1301125" cy="523220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CF101C-8E3C-4005-8ACA-1403D08D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741" y="936862"/>
                <a:ext cx="130112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1EBBE2-12A2-41A0-9220-AFFDCC502C3A}"/>
                  </a:ext>
                </a:extLst>
              </p:cNvPr>
              <p:cNvSpPr txBox="1"/>
              <p:nvPr/>
            </p:nvSpPr>
            <p:spPr>
              <a:xfrm>
                <a:off x="172936" y="5355698"/>
                <a:ext cx="4099180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)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1EBBE2-12A2-41A0-9220-AFFDCC502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" y="5355698"/>
                <a:ext cx="4099180" cy="9959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00D5E1-85DB-4024-854A-27E5DB1716CA}"/>
                  </a:ext>
                </a:extLst>
              </p:cNvPr>
              <p:cNvSpPr txBox="1"/>
              <p:nvPr/>
            </p:nvSpPr>
            <p:spPr>
              <a:xfrm>
                <a:off x="3632674" y="5397569"/>
                <a:ext cx="160607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1280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00D5E1-85DB-4024-854A-27E5DB17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674" y="5397569"/>
                <a:ext cx="1606076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B3B8D5-B7F5-4D4F-8A8A-F5F82E44F3C2}"/>
                  </a:ext>
                </a:extLst>
              </p:cNvPr>
              <p:cNvSpPr txBox="1"/>
              <p:nvPr/>
            </p:nvSpPr>
            <p:spPr>
              <a:xfrm>
                <a:off x="5074275" y="5604066"/>
                <a:ext cx="24349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21.33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B3B8D5-B7F5-4D4F-8A8A-F5F82E44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275" y="5604066"/>
                <a:ext cx="243491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B877009-FE2B-4B5A-9CE0-288B3A4711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604820"/>
                  </p:ext>
                </p:extLst>
              </p:nvPr>
            </p:nvGraphicFramePr>
            <p:xfrm>
              <a:off x="4794931" y="820335"/>
              <a:ext cx="5102116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5021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3557095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</m:ba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</m:ba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B877009-FE2B-4B5A-9CE0-288B3A4711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604820"/>
                  </p:ext>
                </p:extLst>
              </p:nvPr>
            </p:nvGraphicFramePr>
            <p:xfrm>
              <a:off x="4794931" y="820335"/>
              <a:ext cx="5102116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5021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3557095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0"/>
                          <a:stretch>
                            <a:fillRect l="-394" t="-971" r="-231102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0"/>
                          <a:stretch>
                            <a:fillRect l="-43664" t="-971" r="-514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6B210C4-0FB3-433C-B195-437C1273ED0B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6B210C4-0FB3-433C-B195-437C127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933681A-EF1F-4D99-97E2-0979C2450BE7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933681A-EF1F-4D99-97E2-0979C2450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421AE16-37F8-453A-B4EF-530A0E1EDEE2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421AE16-37F8-453A-B4EF-530A0E1ED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2646E94-48E0-4CDA-83A2-E6849F09FE6A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2646E94-48E0-4CDA-83A2-E6849F09F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6735D7B-A402-4818-B417-879EDB71FD69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6735D7B-A402-4818-B417-879EDB71F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04ED95D5-ED04-42E6-AA1F-2C4338B6C3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276934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04ED95D5-ED04-42E6-AA1F-2C4338B6C3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276934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5524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" grpId="0"/>
      <p:bldP spid="49" grpId="0"/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Total number of observations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Class Length</a:t>
                </a:r>
                <a:endParaRPr lang="en-IN" dirty="0"/>
              </a:p>
              <a:p>
                <a:r>
                  <a:rPr lang="en-US" dirty="0"/>
                  <a:t>In case of </a:t>
                </a:r>
                <a:r>
                  <a:rPr lang="en-US" b="1" dirty="0">
                    <a:solidFill>
                      <a:srgbClr val="FF0000"/>
                    </a:solidFill>
                  </a:rPr>
                  <a:t>continuous frequency </a:t>
                </a:r>
                <a:r>
                  <a:rPr lang="en-US" dirty="0"/>
                  <a:t>distribution,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mid value of the respective class.</a:t>
                </a:r>
                <a:endParaRPr lang="en-IN" dirty="0"/>
              </a:p>
              <a:p>
                <a:r>
                  <a:rPr lang="en-US" dirty="0"/>
                  <a:t>In case of </a:t>
                </a:r>
                <a:r>
                  <a:rPr lang="en-US" b="1" dirty="0">
                    <a:solidFill>
                      <a:srgbClr val="FF0000"/>
                    </a:solidFill>
                  </a:rPr>
                  <a:t>assumed mean method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can be any value from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r>
                  <a:rPr lang="en-US" dirty="0"/>
                  <a:t>Use </a:t>
                </a:r>
                <a:r>
                  <a:rPr lang="en-IN" dirty="0"/>
                  <a:t>following</a:t>
                </a:r>
                <a:r>
                  <a:rPr lang="en-US" dirty="0"/>
                  <a:t> formula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BDB525-8DB3-DBE6-6299-DE256DC5BEED}"/>
                  </a:ext>
                </a:extLst>
              </p:cNvPr>
              <p:cNvSpPr txBox="1"/>
              <p:nvPr/>
            </p:nvSpPr>
            <p:spPr>
              <a:xfrm>
                <a:off x="2949355" y="4849883"/>
                <a:ext cx="2034630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num>
                        <m:den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den>
                      </m:f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BDB525-8DB3-DBE6-6299-DE256DC5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355" y="4849883"/>
                <a:ext cx="2034630" cy="900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FA126-D764-426A-917A-74374FF9F808}"/>
                  </a:ext>
                </a:extLst>
              </p:cNvPr>
              <p:cNvSpPr txBox="1"/>
              <p:nvPr/>
            </p:nvSpPr>
            <p:spPr>
              <a:xfrm>
                <a:off x="530005" y="5038396"/>
                <a:ext cx="20346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n-NO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nn-NO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nn-NO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n-NO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nn-NO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nn-NO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n-NO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nn-NO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FA126-D764-426A-917A-74374FF9F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05" y="5038396"/>
                <a:ext cx="20346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8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B8DD-E65E-2E0F-D26B-60C589DE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41F46B7-0988-41CE-A4E9-B42D50103C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300998"/>
                  </p:ext>
                </p:extLst>
              </p:nvPr>
            </p:nvGraphicFramePr>
            <p:xfrm>
              <a:off x="4788254" y="821042"/>
              <a:ext cx="1545021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5021">
                      <a:extLst>
                        <a:ext uri="{9D8B030D-6E8A-4147-A177-3AD203B41FA5}">
                          <a16:colId xmlns:a16="http://schemas.microsoft.com/office/drawing/2014/main" val="4032716289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932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877539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27479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129204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840859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9394909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12850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41F46B7-0988-41CE-A4E9-B42D50103C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300998"/>
                  </p:ext>
                </p:extLst>
              </p:nvPr>
            </p:nvGraphicFramePr>
            <p:xfrm>
              <a:off x="4788254" y="821042"/>
              <a:ext cx="1545021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5021">
                      <a:extLst>
                        <a:ext uri="{9D8B030D-6E8A-4147-A177-3AD203B41FA5}">
                          <a16:colId xmlns:a16="http://schemas.microsoft.com/office/drawing/2014/main" val="4032716289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" t="-971" r="-157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932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877539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27479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129204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840859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9394909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12850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276934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276934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655114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655114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FC2DC49-CBD6-B4A6-D387-D82E4B40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DCB367-989D-3449-6635-A142990D3B3C}"/>
                  </a:ext>
                </a:extLst>
              </p:cNvPr>
              <p:cNvSpPr/>
              <p:nvPr/>
            </p:nvSpPr>
            <p:spPr>
              <a:xfrm>
                <a:off x="5173496" y="1463566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DCB367-989D-3449-6635-A142990D3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1463566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16911EB-5CEF-E57A-8A94-26750E6AA0C3}"/>
                  </a:ext>
                </a:extLst>
              </p:cNvPr>
              <p:cNvSpPr/>
              <p:nvPr/>
            </p:nvSpPr>
            <p:spPr>
              <a:xfrm>
                <a:off x="5173496" y="2000083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16911EB-5CEF-E57A-8A94-26750E6AA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2000083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EA7CA9-C4E0-377E-0FBA-6E32039A98F0}"/>
                  </a:ext>
                </a:extLst>
              </p:cNvPr>
              <p:cNvSpPr/>
              <p:nvPr/>
            </p:nvSpPr>
            <p:spPr>
              <a:xfrm>
                <a:off x="5173496" y="253660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EA7CA9-C4E0-377E-0FBA-6E32039A9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2536600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6683E2E-E3E7-07D2-D2D3-2D5AC395A142}"/>
                  </a:ext>
                </a:extLst>
              </p:cNvPr>
              <p:cNvSpPr/>
              <p:nvPr/>
            </p:nvSpPr>
            <p:spPr>
              <a:xfrm>
                <a:off x="5173496" y="3073117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6683E2E-E3E7-07D2-D2D3-2D5AC395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3073117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707141-54CE-DFF0-1E24-20A20E649299}"/>
                  </a:ext>
                </a:extLst>
              </p:cNvPr>
              <p:cNvSpPr/>
              <p:nvPr/>
            </p:nvSpPr>
            <p:spPr>
              <a:xfrm>
                <a:off x="5173496" y="360963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707141-54CE-DFF0-1E24-20A20E649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3609634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B38920-3944-1226-840A-3BB4B1CBFD14}"/>
                  </a:ext>
                </a:extLst>
              </p:cNvPr>
              <p:cNvSpPr txBox="1"/>
              <p:nvPr/>
            </p:nvSpPr>
            <p:spPr>
              <a:xfrm>
                <a:off x="7590053" y="3687920"/>
                <a:ext cx="3066413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=45+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B38920-3944-1226-840A-3BB4B1CB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53" y="3687920"/>
                <a:ext cx="3066413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B349D7-8FC0-622F-C3A0-E0B8C4D29209}"/>
                  </a:ext>
                </a:extLst>
              </p:cNvPr>
              <p:cNvSpPr txBox="1"/>
              <p:nvPr/>
            </p:nvSpPr>
            <p:spPr>
              <a:xfrm>
                <a:off x="7590053" y="4890487"/>
                <a:ext cx="24551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=59.2857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B349D7-8FC0-622F-C3A0-E0B8C4D2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53" y="4890487"/>
                <a:ext cx="24551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315713-762A-ADBA-18C3-6859DA2915A2}"/>
                  </a:ext>
                </a:extLst>
              </p:cNvPr>
              <p:cNvSpPr txBox="1"/>
              <p:nvPr/>
            </p:nvSpPr>
            <p:spPr>
              <a:xfrm>
                <a:off x="7590053" y="843191"/>
                <a:ext cx="3619648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315713-762A-ADBA-18C3-6859DA291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53" y="843191"/>
                <a:ext cx="3619648" cy="11340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99C0B3-2E13-235C-58FE-3AD8AA82504B}"/>
                  </a:ext>
                </a:extLst>
              </p:cNvPr>
              <p:cNvSpPr txBox="1"/>
              <p:nvPr/>
            </p:nvSpPr>
            <p:spPr>
              <a:xfrm>
                <a:off x="7590053" y="2350746"/>
                <a:ext cx="4200206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=45+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30−20</m:t>
                              </m:r>
                            </m:e>
                          </m:d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99C0B3-2E13-235C-58FE-3AD8AA825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53" y="2350746"/>
                <a:ext cx="4200206" cy="92570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59B5A4-A07A-ED46-C908-12656ED934C2}"/>
                  </a:ext>
                </a:extLst>
              </p:cNvPr>
              <p:cNvSpPr txBox="1"/>
              <p:nvPr/>
            </p:nvSpPr>
            <p:spPr>
              <a:xfrm>
                <a:off x="7109307" y="257563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59B5A4-A07A-ED46-C908-12656ED93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07" y="2575632"/>
                <a:ext cx="5062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D46AEA-6C77-5EA5-40A5-BCA7EF4665AB}"/>
                  </a:ext>
                </a:extLst>
              </p:cNvPr>
              <p:cNvSpPr txBox="1"/>
              <p:nvPr/>
            </p:nvSpPr>
            <p:spPr>
              <a:xfrm>
                <a:off x="7082995" y="389162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D46AEA-6C77-5EA5-40A5-BCA7EF466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95" y="3891621"/>
                <a:ext cx="5062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D26C59-3093-5E73-683B-F51A48FA17AC}"/>
                  </a:ext>
                </a:extLst>
              </p:cNvPr>
              <p:cNvSpPr txBox="1"/>
              <p:nvPr/>
            </p:nvSpPr>
            <p:spPr>
              <a:xfrm>
                <a:off x="7126653" y="489048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D26C59-3093-5E73-683B-F51A48FA1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653" y="4890487"/>
                <a:ext cx="50623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/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5AE96CC-F6F9-4E7C-8D22-A484912D317A}"/>
              </a:ext>
            </a:extLst>
          </p:cNvPr>
          <p:cNvSpPr/>
          <p:nvPr/>
        </p:nvSpPr>
        <p:spPr>
          <a:xfrm>
            <a:off x="275587" y="2550002"/>
            <a:ext cx="5952615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1CA1A0-035A-4C5F-A4E3-84F158CC8A8E}"/>
                  </a:ext>
                </a:extLst>
              </p:cNvPr>
              <p:cNvSpPr txBox="1"/>
              <p:nvPr/>
            </p:nvSpPr>
            <p:spPr>
              <a:xfrm>
                <a:off x="3507423" y="5280931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1CA1A0-035A-4C5F-A4E3-84F158CC8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23" y="5280931"/>
                <a:ext cx="428332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E8DC58-957D-40F2-B5C8-C3F12C500BEC}"/>
                  </a:ext>
                </a:extLst>
              </p:cNvPr>
              <p:cNvSpPr txBox="1"/>
              <p:nvPr/>
            </p:nvSpPr>
            <p:spPr>
              <a:xfrm>
                <a:off x="1846140" y="5962880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E8DC58-957D-40F2-B5C8-C3F12C50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140" y="5962880"/>
                <a:ext cx="416584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D391381-21E0-4F82-82ED-C28B06167340}"/>
                  </a:ext>
                </a:extLst>
              </p:cNvPr>
              <p:cNvSpPr txBox="1"/>
              <p:nvPr/>
            </p:nvSpPr>
            <p:spPr>
              <a:xfrm>
                <a:off x="129280" y="5506235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D391381-21E0-4F82-82ED-C28B0616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80" y="5506235"/>
                <a:ext cx="1577391" cy="82747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C2F7E36-F146-4D1F-933E-B0F04F153C36}"/>
                  </a:ext>
                </a:extLst>
              </p:cNvPr>
              <p:cNvSpPr txBox="1"/>
              <p:nvPr/>
            </p:nvSpPr>
            <p:spPr>
              <a:xfrm>
                <a:off x="1808463" y="5280931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C2F7E36-F146-4D1F-933E-B0F04F15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463" y="5280931"/>
                <a:ext cx="1467946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E1EFE-7FBA-4098-9321-D83C86B9690C}"/>
                  </a:ext>
                </a:extLst>
              </p:cNvPr>
              <p:cNvSpPr txBox="1"/>
              <p:nvPr/>
            </p:nvSpPr>
            <p:spPr>
              <a:xfrm>
                <a:off x="2163673" y="5962880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E1EFE-7FBA-4098-9321-D83C86B9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73" y="5962880"/>
                <a:ext cx="1068477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B255A8D-178D-494B-B6A4-2C6CA20EBF72}"/>
                  </a:ext>
                </a:extLst>
              </p:cNvPr>
              <p:cNvSpPr txBox="1"/>
              <p:nvPr/>
            </p:nvSpPr>
            <p:spPr>
              <a:xfrm>
                <a:off x="3824956" y="5280931"/>
                <a:ext cx="102564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B255A8D-178D-494B-B6A4-2C6CA20EB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956" y="5280931"/>
                <a:ext cx="1025642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: Diagonal Corners Rounded 84">
            <a:extLst>
              <a:ext uri="{FF2B5EF4-FFF2-40B4-BE49-F238E27FC236}">
                <a16:creationId xmlns:a16="http://schemas.microsoft.com/office/drawing/2014/main" id="{B87ACA0A-43C8-4D31-8722-7E89ACF015DD}"/>
              </a:ext>
            </a:extLst>
          </p:cNvPr>
          <p:cNvSpPr/>
          <p:nvPr/>
        </p:nvSpPr>
        <p:spPr>
          <a:xfrm>
            <a:off x="2320314" y="2593401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: Diagonal Corners Rounded 85">
            <a:extLst>
              <a:ext uri="{FF2B5EF4-FFF2-40B4-BE49-F238E27FC236}">
                <a16:creationId xmlns:a16="http://schemas.microsoft.com/office/drawing/2014/main" id="{6DD0560D-B0FA-4691-9554-C3990ADF1622}"/>
              </a:ext>
            </a:extLst>
          </p:cNvPr>
          <p:cNvSpPr/>
          <p:nvPr/>
        </p:nvSpPr>
        <p:spPr>
          <a:xfrm>
            <a:off x="5185497" y="2051331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185232-5F9D-42C1-AC22-4F206BDCA38A}"/>
                  </a:ext>
                </a:extLst>
              </p:cNvPr>
              <p:cNvSpPr txBox="1"/>
              <p:nvPr/>
            </p:nvSpPr>
            <p:spPr>
              <a:xfrm>
                <a:off x="3472286" y="5961660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185232-5F9D-42C1-AC22-4F206BDCA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286" y="5961660"/>
                <a:ext cx="1315968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09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14" grpId="0"/>
      <p:bldP spid="15" grpId="0"/>
      <p:bldP spid="28" grpId="0"/>
      <p:bldP spid="29" grpId="0"/>
      <p:bldP spid="30" grpId="0"/>
      <p:bldP spid="37" grpId="0"/>
      <p:bldP spid="38" grpId="0"/>
      <p:bldP spid="71" grpId="0" animBg="1"/>
      <p:bldP spid="72" grpId="0"/>
      <p:bldP spid="73" grpId="0"/>
      <p:bldP spid="78" grpId="0"/>
      <p:bldP spid="82" grpId="0"/>
      <p:bldP spid="83" grpId="0"/>
      <p:bldP spid="84" grpId="0"/>
      <p:bldP spid="85" grpId="0" animBg="1"/>
      <p:bldP spid="86" grpId="0" animBg="1"/>
      <p:bldP spid="8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B8DD-E65E-2E0F-D26B-60C589DE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FC2DC49-CBD6-B4A6-D387-D82E4B40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B349D7-8FC0-622F-C3A0-E0B8C4D29209}"/>
                  </a:ext>
                </a:extLst>
              </p:cNvPr>
              <p:cNvSpPr txBox="1"/>
              <p:nvPr/>
            </p:nvSpPr>
            <p:spPr>
              <a:xfrm>
                <a:off x="9736862" y="65182"/>
                <a:ext cx="24551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=59.2857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B349D7-8FC0-622F-C3A0-E0B8C4D2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62" y="65182"/>
                <a:ext cx="24551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/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51755C17-48C3-4B1B-8CD5-490945A97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6988243"/>
                  </p:ext>
                </p:extLst>
              </p:nvPr>
            </p:nvGraphicFramePr>
            <p:xfrm>
              <a:off x="4794931" y="820335"/>
              <a:ext cx="6444569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349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4427220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M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M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51755C17-48C3-4B1B-8CD5-490945A97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6988243"/>
                  </p:ext>
                </p:extLst>
              </p:nvPr>
            </p:nvGraphicFramePr>
            <p:xfrm>
              <a:off x="4794931" y="820335"/>
              <a:ext cx="6444569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349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4427220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302" t="-971" r="-220544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45667" t="-971" r="-413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EDE2982-1E62-4993-8C37-95D2AAAD2746}"/>
                  </a:ext>
                </a:extLst>
              </p:cNvPr>
              <p:cNvSpPr/>
              <p:nvPr/>
            </p:nvSpPr>
            <p:spPr>
              <a:xfrm>
                <a:off x="4902961" y="1458179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44.2857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EDE2982-1E62-4993-8C37-95D2AAAD2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1458179"/>
                <a:ext cx="1800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DDF9C13-6239-4932-81CF-21DB4BCE61D3}"/>
                  </a:ext>
                </a:extLst>
              </p:cNvPr>
              <p:cNvSpPr/>
              <p:nvPr/>
            </p:nvSpPr>
            <p:spPr>
              <a:xfrm>
                <a:off x="4902961" y="1996043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DDF9C13-6239-4932-81CF-21DB4BCE6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1996043"/>
                <a:ext cx="180000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6EB5D0A-45A9-48F3-B15F-A421855F5302}"/>
                  </a:ext>
                </a:extLst>
              </p:cNvPr>
              <p:cNvSpPr/>
              <p:nvPr/>
            </p:nvSpPr>
            <p:spPr>
              <a:xfrm>
                <a:off x="4902961" y="2533907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6EB5D0A-45A9-48F3-B15F-A421855F5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2533907"/>
                <a:ext cx="1800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01FA0D5-EA06-455C-9054-3415AB913FEF}"/>
                  </a:ext>
                </a:extLst>
              </p:cNvPr>
              <p:cNvSpPr/>
              <p:nvPr/>
            </p:nvSpPr>
            <p:spPr>
              <a:xfrm>
                <a:off x="4902961" y="3071771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15.7143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01FA0D5-EA06-455C-9054-3415AB913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3071771"/>
                <a:ext cx="180000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F64588C-ABD3-4728-AF8E-6FE00594D756}"/>
                  </a:ext>
                </a:extLst>
              </p:cNvPr>
              <p:cNvSpPr/>
              <p:nvPr/>
            </p:nvSpPr>
            <p:spPr>
              <a:xfrm>
                <a:off x="4902961" y="3609634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35.7143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F64588C-ABD3-4728-AF8E-6FE00594D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3609634"/>
                <a:ext cx="180000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1838494-E450-458C-9864-6483B7B85E3B}"/>
                  </a:ext>
                </a:extLst>
              </p:cNvPr>
              <p:cNvSpPr/>
              <p:nvPr/>
            </p:nvSpPr>
            <p:spPr>
              <a:xfrm>
                <a:off x="7865218" y="1458179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531.428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1838494-E450-458C-9864-6483B7B85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1458179"/>
                <a:ext cx="252000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65F299A-1B31-4B1F-A48E-1BD46A36F3DE}"/>
                  </a:ext>
                </a:extLst>
              </p:cNvPr>
              <p:cNvSpPr/>
              <p:nvPr/>
            </p:nvSpPr>
            <p:spPr>
              <a:xfrm>
                <a:off x="7865218" y="1996849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194.285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65F299A-1B31-4B1F-A48E-1BD46A36F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1996849"/>
                <a:ext cx="252000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618B30-37A8-469F-A808-620F51987CC9}"/>
                  </a:ext>
                </a:extLst>
              </p:cNvPr>
              <p:cNvSpPr/>
              <p:nvPr/>
            </p:nvSpPr>
            <p:spPr>
              <a:xfrm>
                <a:off x="7865218" y="2535519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59.9998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618B30-37A8-469F-A808-620F51987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2535519"/>
                <a:ext cx="2520000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F01D7A-3841-4C6F-B6C2-5053E1000944}"/>
                  </a:ext>
                </a:extLst>
              </p:cNvPr>
              <p:cNvSpPr/>
              <p:nvPr/>
            </p:nvSpPr>
            <p:spPr>
              <a:xfrm>
                <a:off x="7865218" y="3074189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314.28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F01D7A-3841-4C6F-B6C2-5053E1000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3074189"/>
                <a:ext cx="252000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252E238-ACF3-41B3-A167-E13A12A410F7}"/>
                  </a:ext>
                </a:extLst>
              </p:cNvPr>
              <p:cNvSpPr/>
              <p:nvPr/>
            </p:nvSpPr>
            <p:spPr>
              <a:xfrm>
                <a:off x="7865218" y="3612858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214.285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252E238-ACF3-41B3-A167-E13A12A41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3612858"/>
                <a:ext cx="252000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A5FDD2-A913-4046-8AA8-AE0831A97BB3}"/>
                  </a:ext>
                </a:extLst>
              </p:cNvPr>
              <p:cNvSpPr txBox="1"/>
              <p:nvPr/>
            </p:nvSpPr>
            <p:spPr>
              <a:xfrm>
                <a:off x="6809054" y="4153346"/>
                <a:ext cx="4544746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M</m:t>
                              </m:r>
                            </m:e>
                          </m:d>
                        </m:e>
                      </m:nary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1314.285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A5FDD2-A913-4046-8AA8-AE0831A97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054" y="4153346"/>
                <a:ext cx="4544746" cy="113569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065B23-C933-403C-962F-463A0DCD4B46}"/>
                  </a:ext>
                </a:extLst>
              </p:cNvPr>
              <p:cNvSpPr txBox="1"/>
              <p:nvPr/>
            </p:nvSpPr>
            <p:spPr>
              <a:xfrm>
                <a:off x="3684341" y="5464460"/>
                <a:ext cx="241165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1314.285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065B23-C933-403C-962F-463A0DCD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341" y="5464460"/>
                <a:ext cx="2411659" cy="90178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1CA0650-2416-452C-8E1B-04F459869325}"/>
                  </a:ext>
                </a:extLst>
              </p:cNvPr>
              <p:cNvSpPr txBox="1"/>
              <p:nvPr/>
            </p:nvSpPr>
            <p:spPr>
              <a:xfrm>
                <a:off x="172936" y="5421982"/>
                <a:ext cx="3738960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MD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M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1CA0650-2416-452C-8E1B-04F459869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" y="5421982"/>
                <a:ext cx="3738960" cy="99597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10512CA-2FFE-48D9-A59E-1C8C57EA79B5}"/>
                  </a:ext>
                </a:extLst>
              </p:cNvPr>
              <p:cNvSpPr txBox="1"/>
              <p:nvPr/>
            </p:nvSpPr>
            <p:spPr>
              <a:xfrm>
                <a:off x="6096000" y="5699798"/>
                <a:ext cx="24116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21.9048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10512CA-2FFE-48D9-A59E-1C8C57EA7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99798"/>
                <a:ext cx="2411659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66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9" grpId="0"/>
      <p:bldP spid="75" grpId="0"/>
      <p:bldP spid="7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B8DD-E65E-2E0F-D26B-60C589DE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115826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115826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241850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241850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FC2DC49-CBD6-B4A6-D387-D82E4B40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/>
              <p:nvPr/>
            </p:nvSpPr>
            <p:spPr>
              <a:xfrm>
                <a:off x="1737091" y="4110868"/>
                <a:ext cx="1918474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91" y="4110868"/>
                <a:ext cx="1918474" cy="11356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75432-A261-4748-BD74-011559C901F5}"/>
                  </a:ext>
                </a:extLst>
              </p:cNvPr>
              <p:cNvSpPr txBox="1"/>
              <p:nvPr/>
            </p:nvSpPr>
            <p:spPr>
              <a:xfrm>
                <a:off x="6757530" y="946085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75432-A261-4748-BD74-011559C90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530" y="946085"/>
                <a:ext cx="5157684" cy="106048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3F31A0D-933C-4C46-9976-0361B788A9A2}"/>
                  </a:ext>
                </a:extLst>
              </p:cNvPr>
              <p:cNvSpPr/>
              <p:nvPr/>
            </p:nvSpPr>
            <p:spPr>
              <a:xfrm>
                <a:off x="195444" y="5880893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3F31A0D-933C-4C46-9976-0361B788A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44" y="5880893"/>
                <a:ext cx="1476661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029D3DE-DFB2-4E2F-83AE-84048B447B1E}"/>
              </a:ext>
            </a:extLst>
          </p:cNvPr>
          <p:cNvSpPr/>
          <p:nvPr/>
        </p:nvSpPr>
        <p:spPr>
          <a:xfrm>
            <a:off x="327661" y="3077623"/>
            <a:ext cx="3007092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E8C456-3287-4431-82EA-EB4B9C6131DA}"/>
                  </a:ext>
                </a:extLst>
              </p:cNvPr>
              <p:cNvSpPr/>
              <p:nvPr/>
            </p:nvSpPr>
            <p:spPr>
              <a:xfrm>
                <a:off x="195444" y="5218912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E8C456-3287-4431-82EA-EB4B9C613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44" y="5218912"/>
                <a:ext cx="1476661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5C278134-0639-4AB9-9654-9EE3CC5F670B}"/>
              </a:ext>
            </a:extLst>
          </p:cNvPr>
          <p:cNvSpPr/>
          <p:nvPr/>
        </p:nvSpPr>
        <p:spPr>
          <a:xfrm>
            <a:off x="2319296" y="3133697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87E358-6988-4D8C-8E27-FE07043BED82}"/>
                  </a:ext>
                </a:extLst>
              </p:cNvPr>
              <p:cNvSpPr/>
              <p:nvPr/>
            </p:nvSpPr>
            <p:spPr>
              <a:xfrm>
                <a:off x="1615375" y="5169726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87E358-6988-4D8C-8E27-FE07043BE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75" y="5169726"/>
                <a:ext cx="577921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Diagonal Corners Rounded 66">
            <a:extLst>
              <a:ext uri="{FF2B5EF4-FFF2-40B4-BE49-F238E27FC236}">
                <a16:creationId xmlns:a16="http://schemas.microsoft.com/office/drawing/2014/main" id="{F171CE96-0CD0-423C-8865-FC579164841A}"/>
              </a:ext>
            </a:extLst>
          </p:cNvPr>
          <p:cNvSpPr/>
          <p:nvPr/>
        </p:nvSpPr>
        <p:spPr>
          <a:xfrm>
            <a:off x="2319296" y="2591164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Diagonal Corners Rounded 67">
            <a:extLst>
              <a:ext uri="{FF2B5EF4-FFF2-40B4-BE49-F238E27FC236}">
                <a16:creationId xmlns:a16="http://schemas.microsoft.com/office/drawing/2014/main" id="{0CE52AE0-E293-419F-AFAD-93600FCA5D02}"/>
              </a:ext>
            </a:extLst>
          </p:cNvPr>
          <p:cNvSpPr/>
          <p:nvPr/>
        </p:nvSpPr>
        <p:spPr>
          <a:xfrm>
            <a:off x="2319296" y="3673970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31360E7-B534-40AE-8948-DA26D60D4268}"/>
                  </a:ext>
                </a:extLst>
              </p:cNvPr>
              <p:cNvSpPr/>
              <p:nvPr/>
            </p:nvSpPr>
            <p:spPr>
              <a:xfrm>
                <a:off x="2055435" y="5169726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31360E7-B534-40AE-8948-DA26D60D4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35" y="5169726"/>
                <a:ext cx="1036602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580899E-3FD2-44C2-A2B8-61254F02D616}"/>
                  </a:ext>
                </a:extLst>
              </p:cNvPr>
              <p:cNvSpPr/>
              <p:nvPr/>
            </p:nvSpPr>
            <p:spPr>
              <a:xfrm>
                <a:off x="1615375" y="5653277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580899E-3FD2-44C2-A2B8-61254F02D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75" y="5653277"/>
                <a:ext cx="577921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7A3D5C1-6CC0-4CA5-96D7-6E4F6675CDEE}"/>
                  </a:ext>
                </a:extLst>
              </p:cNvPr>
              <p:cNvSpPr/>
              <p:nvPr/>
            </p:nvSpPr>
            <p:spPr>
              <a:xfrm>
                <a:off x="2055435" y="5653277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7A3D5C1-6CC0-4CA5-96D7-6E4F6675C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35" y="5653277"/>
                <a:ext cx="1036602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B871235-DCCD-443A-860E-84BBA730DC45}"/>
                  </a:ext>
                </a:extLst>
              </p:cNvPr>
              <p:cNvSpPr/>
              <p:nvPr/>
            </p:nvSpPr>
            <p:spPr>
              <a:xfrm>
                <a:off x="1615375" y="6108509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B871235-DCCD-443A-860E-84BBA730D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75" y="6108509"/>
                <a:ext cx="577921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A63A8C7-0536-4E14-9B05-7BE89A228D2D}"/>
                  </a:ext>
                </a:extLst>
              </p:cNvPr>
              <p:cNvSpPr/>
              <p:nvPr/>
            </p:nvSpPr>
            <p:spPr>
              <a:xfrm>
                <a:off x="2055435" y="6108509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A63A8C7-0536-4E14-9B05-7BE89A228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35" y="6108509"/>
                <a:ext cx="1036602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A3DF1A-0E91-4C5B-9538-ABE7CA3DCB23}"/>
                  </a:ext>
                </a:extLst>
              </p:cNvPr>
              <p:cNvSpPr txBox="1"/>
              <p:nvPr/>
            </p:nvSpPr>
            <p:spPr>
              <a:xfrm>
                <a:off x="6760597" y="2567979"/>
                <a:ext cx="525846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20−14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</m:d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−14−6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A3DF1A-0E91-4C5B-9538-ABE7CA3D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597" y="2567979"/>
                <a:ext cx="5258467" cy="106048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A705DF-293C-4B78-8A96-8F11B3278944}"/>
                  </a:ext>
                </a:extLst>
              </p:cNvPr>
              <p:cNvSpPr txBox="1"/>
              <p:nvPr/>
            </p:nvSpPr>
            <p:spPr>
              <a:xfrm>
                <a:off x="6757529" y="3943846"/>
                <a:ext cx="4305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=65+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A705DF-293C-4B78-8A96-8F11B3278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529" y="3943846"/>
                <a:ext cx="4305795" cy="106048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8EBA84-48E6-4F5A-96D9-71F0AFB8268C}"/>
                  </a:ext>
                </a:extLst>
              </p:cNvPr>
              <p:cNvSpPr txBox="1"/>
              <p:nvPr/>
            </p:nvSpPr>
            <p:spPr>
              <a:xfrm>
                <a:off x="6241847" y="282970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8EBA84-48E6-4F5A-96D9-71F0AFB82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47" y="2829708"/>
                <a:ext cx="506235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D56E5AA-B1B8-4D3D-9B37-D07D3AC24C3B}"/>
                  </a:ext>
                </a:extLst>
              </p:cNvPr>
              <p:cNvSpPr txBox="1"/>
              <p:nvPr/>
            </p:nvSpPr>
            <p:spPr>
              <a:xfrm>
                <a:off x="6241848" y="420545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D56E5AA-B1B8-4D3D-9B37-D07D3AC24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48" y="4205456"/>
                <a:ext cx="506235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D12674-93A3-4935-A690-D542BE9E32CE}"/>
                  </a:ext>
                </a:extLst>
              </p:cNvPr>
              <p:cNvSpPr txBox="1"/>
              <p:nvPr/>
            </p:nvSpPr>
            <p:spPr>
              <a:xfrm>
                <a:off x="6757530" y="5218912"/>
                <a:ext cx="22850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D12674-93A3-4935-A690-D542BE9E3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530" y="5218912"/>
                <a:ext cx="2285078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2F31B97-3B51-427F-9B06-22449E096B9C}"/>
                  </a:ext>
                </a:extLst>
              </p:cNvPr>
              <p:cNvSpPr txBox="1"/>
              <p:nvPr/>
            </p:nvSpPr>
            <p:spPr>
              <a:xfrm>
                <a:off x="6241848" y="521891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2F31B97-3B51-427F-9B06-22449E096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48" y="5218912"/>
                <a:ext cx="5062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1" grpId="0"/>
      <p:bldP spid="42" grpId="0" animBg="1"/>
      <p:bldP spid="43" grpId="0"/>
      <p:bldP spid="67" grpId="0" animBg="1"/>
      <p:bldP spid="68" grpId="0" animBg="1"/>
      <p:bldP spid="71" grpId="0"/>
      <p:bldP spid="72" grpId="0"/>
      <p:bldP spid="73" grpId="0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B8DD-E65E-2E0F-D26B-60C589DE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FC2DC49-CBD6-B4A6-D387-D82E4B40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/>
              <p:nvPr/>
            </p:nvSpPr>
            <p:spPr>
              <a:xfrm>
                <a:off x="1737091" y="4110868"/>
                <a:ext cx="1918474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91" y="4110868"/>
                <a:ext cx="1918474" cy="11356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D12674-93A3-4935-A690-D542BE9E32CE}"/>
                  </a:ext>
                </a:extLst>
              </p:cNvPr>
              <p:cNvSpPr txBox="1"/>
              <p:nvPr/>
            </p:nvSpPr>
            <p:spPr>
              <a:xfrm>
                <a:off x="9924320" y="936862"/>
                <a:ext cx="22850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D12674-93A3-4935-A690-D542BE9E3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320" y="936862"/>
                <a:ext cx="2285078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C881B178-D6C0-4A34-9C14-8406BCD14D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94931" y="820335"/>
              <a:ext cx="48280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1698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3396342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C881B178-D6C0-4A34-9C14-8406BCD14D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426295"/>
                  </p:ext>
                </p:extLst>
              </p:nvPr>
            </p:nvGraphicFramePr>
            <p:xfrm>
              <a:off x="4794931" y="820335"/>
              <a:ext cx="48280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1698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3396342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426" t="-971" r="-238723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42294" t="-971" r="-538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FDE9791-7E20-43A4-8426-BC06839F6B27}"/>
                  </a:ext>
                </a:extLst>
              </p:cNvPr>
              <p:cNvSpPr/>
              <p:nvPr/>
            </p:nvSpPr>
            <p:spPr>
              <a:xfrm>
                <a:off x="5099759" y="1460082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FDE9791-7E20-43A4-8426-BC06839F6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1460082"/>
                <a:ext cx="81284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DFA10A1-DF3A-4BC8-9B8B-216955A518E1}"/>
                  </a:ext>
                </a:extLst>
              </p:cNvPr>
              <p:cNvSpPr/>
              <p:nvPr/>
            </p:nvSpPr>
            <p:spPr>
              <a:xfrm>
                <a:off x="5099759" y="2000273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DFA10A1-DF3A-4BC8-9B8B-216955A51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2000273"/>
                <a:ext cx="81284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A55D6D-8940-4CB8-B74C-3532ABF74E90}"/>
                  </a:ext>
                </a:extLst>
              </p:cNvPr>
              <p:cNvSpPr/>
              <p:nvPr/>
            </p:nvSpPr>
            <p:spPr>
              <a:xfrm>
                <a:off x="5099759" y="2540464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A55D6D-8940-4CB8-B74C-3532ABF74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2540464"/>
                <a:ext cx="81284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7A9B314-5F56-4AD0-B46D-A62549DEFE94}"/>
                  </a:ext>
                </a:extLst>
              </p:cNvPr>
              <p:cNvSpPr/>
              <p:nvPr/>
            </p:nvSpPr>
            <p:spPr>
              <a:xfrm>
                <a:off x="5099759" y="3080655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7A9B314-5F56-4AD0-B46D-A62549DEF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3080655"/>
                <a:ext cx="81284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E2EE0AB-03DE-4E69-9B54-00263CFFE2D7}"/>
                  </a:ext>
                </a:extLst>
              </p:cNvPr>
              <p:cNvSpPr/>
              <p:nvPr/>
            </p:nvSpPr>
            <p:spPr>
              <a:xfrm>
                <a:off x="5099759" y="3620847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E2EE0AB-03DE-4E69-9B54-00263CFFE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3620847"/>
                <a:ext cx="81284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C6765E9-4929-4446-B557-D08FE6DAC490}"/>
                  </a:ext>
                </a:extLst>
              </p:cNvPr>
              <p:cNvSpPr/>
              <p:nvPr/>
            </p:nvSpPr>
            <p:spPr>
              <a:xfrm>
                <a:off x="7136046" y="1460082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C6765E9-4929-4446-B557-D08FE6DAC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1460082"/>
                <a:ext cx="144000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B86992-DCE9-42F5-84BF-6E3925A60704}"/>
                  </a:ext>
                </a:extLst>
              </p:cNvPr>
              <p:cNvSpPr/>
              <p:nvPr/>
            </p:nvSpPr>
            <p:spPr>
              <a:xfrm>
                <a:off x="7136046" y="2000273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B86992-DCE9-42F5-84BF-6E3925A60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2000273"/>
                <a:ext cx="144000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330649-1DE6-4D4B-BF2D-ACF543AEDE00}"/>
                  </a:ext>
                </a:extLst>
              </p:cNvPr>
              <p:cNvSpPr/>
              <p:nvPr/>
            </p:nvSpPr>
            <p:spPr>
              <a:xfrm>
                <a:off x="7136046" y="2540464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330649-1DE6-4D4B-BF2D-ACF543AED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2540464"/>
                <a:ext cx="1440000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FEC9608-9537-49BE-ABC1-CF99EF4A3377}"/>
                  </a:ext>
                </a:extLst>
              </p:cNvPr>
              <p:cNvSpPr/>
              <p:nvPr/>
            </p:nvSpPr>
            <p:spPr>
              <a:xfrm>
                <a:off x="7136046" y="3080655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FEC9608-9537-49BE-ABC1-CF99EF4A3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3080655"/>
                <a:ext cx="144000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F20F69B-49A4-45CC-A6C6-78BCB61462DE}"/>
                  </a:ext>
                </a:extLst>
              </p:cNvPr>
              <p:cNvSpPr/>
              <p:nvPr/>
            </p:nvSpPr>
            <p:spPr>
              <a:xfrm>
                <a:off x="7136046" y="3620847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F20F69B-49A4-45CC-A6C6-78BCB6146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3620847"/>
                <a:ext cx="144000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0D449D-969B-428D-A41B-9841A62D8C73}"/>
                  </a:ext>
                </a:extLst>
              </p:cNvPr>
              <p:cNvSpPr txBox="1"/>
              <p:nvPr/>
            </p:nvSpPr>
            <p:spPr>
              <a:xfrm>
                <a:off x="6279084" y="4125495"/>
                <a:ext cx="3476262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Z</m:t>
                              </m:r>
                            </m:e>
                          </m:d>
                        </m:e>
                      </m:nary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408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0D449D-969B-428D-A41B-9841A62D8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084" y="4125495"/>
                <a:ext cx="3476262" cy="113569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30DB85-29B3-4ACC-8C6E-0077A5F436D9}"/>
                  </a:ext>
                </a:extLst>
              </p:cNvPr>
              <p:cNvSpPr txBox="1"/>
              <p:nvPr/>
            </p:nvSpPr>
            <p:spPr>
              <a:xfrm>
                <a:off x="438133" y="5552245"/>
                <a:ext cx="343940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MD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30DB85-29B3-4ACC-8C6E-0077A5F4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33" y="5552245"/>
                <a:ext cx="3439403" cy="99597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92099F5-1276-482C-AC1A-B4EBC8693E82}"/>
                  </a:ext>
                </a:extLst>
              </p:cNvPr>
              <p:cNvSpPr txBox="1"/>
              <p:nvPr/>
            </p:nvSpPr>
            <p:spPr>
              <a:xfrm>
                <a:off x="3655565" y="5586065"/>
                <a:ext cx="144419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1408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92099F5-1276-482C-AC1A-B4EBC869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65" y="5586065"/>
                <a:ext cx="1444194" cy="90178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52C23BE-F8BB-4212-8CAC-6C03F6310211}"/>
                  </a:ext>
                </a:extLst>
              </p:cNvPr>
              <p:cNvSpPr txBox="1"/>
              <p:nvPr/>
            </p:nvSpPr>
            <p:spPr>
              <a:xfrm>
                <a:off x="5029505" y="5810130"/>
                <a:ext cx="19083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=23.4667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52C23BE-F8BB-4212-8CAC-6C03F6310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505" y="5810130"/>
                <a:ext cx="190832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43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9" grpId="0"/>
      <p:bldP spid="7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dirty="0"/>
              <a:t>Introduction</a:t>
            </a:r>
            <a:br>
              <a:rPr lang="en-IN" dirty="0"/>
            </a:b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Measure of Association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92250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Inferential statistics?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6D6E4-2CDF-4CD2-9674-A490F9F9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en-US" dirty="0"/>
              <a:t>Inferential statistics is a branch of statistics that deals with </a:t>
            </a:r>
            <a:r>
              <a:rPr lang="en-US" dirty="0">
                <a:solidFill>
                  <a:srgbClr val="FF0000"/>
                </a:solidFill>
              </a:rPr>
              <a:t>making inferences</a:t>
            </a:r>
            <a:r>
              <a:rPr lang="en-US" dirty="0"/>
              <a:t> about a population based on a sample of data from that population.</a:t>
            </a:r>
          </a:p>
          <a:p>
            <a:pPr>
              <a:spcAft>
                <a:spcPts val="300"/>
              </a:spcAft>
            </a:pPr>
            <a:r>
              <a:rPr lang="en-US" dirty="0"/>
              <a:t>The goal of inferential statistics is to make generalizations about a </a:t>
            </a:r>
            <a:r>
              <a:rPr lang="en-US" dirty="0">
                <a:solidFill>
                  <a:srgbClr val="FF0000"/>
                </a:solidFill>
              </a:rPr>
              <a:t>larger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group</a:t>
            </a:r>
            <a:r>
              <a:rPr lang="en-US" dirty="0"/>
              <a:t> of individuals or objects based on the characteristics observed in a </a:t>
            </a:r>
            <a:r>
              <a:rPr lang="en-US" dirty="0">
                <a:solidFill>
                  <a:srgbClr val="FF0000"/>
                </a:solidFill>
              </a:rPr>
              <a:t>smaller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sample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21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99D8-401A-4259-9C89-7EB80D4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379519" y="863600"/>
            <a:ext cx="9432963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847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ChangeAspect="1"/>
          </p:cNvPicPr>
          <p:nvPr/>
        </p:nvPicPr>
        <p:blipFill rotWithShape="1">
          <a:blip r:embed="rId2"/>
          <a:srcRect b="4409"/>
          <a:stretch/>
        </p:blipFill>
        <p:spPr>
          <a:xfrm>
            <a:off x="746049" y="915669"/>
            <a:ext cx="9939075" cy="534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8F8C9-896E-4A62-A2BB-FE23E8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280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Inferential statistics?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6D6E4-2CDF-4CD2-9674-A490F9F9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 quantitative research, </a:t>
            </a:r>
          </a:p>
          <a:p>
            <a:pPr lvl="1"/>
            <a:r>
              <a:rPr lang="en-US" dirty="0"/>
              <a:t>after collecting data, the first step of statistical analysis is to </a:t>
            </a:r>
            <a:r>
              <a:rPr lang="en-US" dirty="0">
                <a:solidFill>
                  <a:srgbClr val="FF0000"/>
                </a:solidFill>
              </a:rPr>
              <a:t>describe</a:t>
            </a:r>
            <a:r>
              <a:rPr lang="en-US" dirty="0"/>
              <a:t> characteristics of the </a:t>
            </a:r>
            <a:r>
              <a:rPr lang="en-US" dirty="0">
                <a:solidFill>
                  <a:srgbClr val="FF0000"/>
                </a:solidFill>
              </a:rPr>
              <a:t>responses</a:t>
            </a:r>
            <a:r>
              <a:rPr lang="en-US" dirty="0"/>
              <a:t>, such as the average of one variable (e.g., age), or the relation between two variables (e.g., age and creativity).</a:t>
            </a:r>
          </a:p>
          <a:p>
            <a:pPr lvl="0"/>
            <a:r>
              <a:rPr lang="en-US" dirty="0"/>
              <a:t>After summarizing the data,</a:t>
            </a:r>
          </a:p>
          <a:p>
            <a:pPr lvl="1"/>
            <a:r>
              <a:rPr lang="en-US" dirty="0"/>
              <a:t> we use Inferential Statistics, which help us to </a:t>
            </a:r>
            <a:r>
              <a:rPr lang="en-US" dirty="0">
                <a:solidFill>
                  <a:srgbClr val="FF0000"/>
                </a:solidFill>
              </a:rPr>
              <a:t>decide</a:t>
            </a:r>
            <a:r>
              <a:rPr lang="en-US" dirty="0"/>
              <a:t> whether your data </a:t>
            </a:r>
            <a:r>
              <a:rPr lang="en-US" dirty="0">
                <a:solidFill>
                  <a:srgbClr val="FF0000"/>
                </a:solidFill>
              </a:rPr>
              <a:t>confirms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refutes</a:t>
            </a:r>
            <a:r>
              <a:rPr lang="en-US" dirty="0"/>
              <a:t> your statement/hypothesis or it can be </a:t>
            </a:r>
            <a:r>
              <a:rPr lang="en-US" dirty="0">
                <a:solidFill>
                  <a:srgbClr val="FF0000"/>
                </a:solidFill>
              </a:rPr>
              <a:t>generalizable</a:t>
            </a:r>
            <a:r>
              <a:rPr lang="en-US" dirty="0"/>
              <a:t> to a larger population or not.</a:t>
            </a:r>
          </a:p>
        </p:txBody>
      </p:sp>
    </p:spTree>
    <p:extLst>
      <p:ext uri="{BB962C8B-B14F-4D97-AF65-F5344CB8AC3E}">
        <p14:creationId xmlns:p14="http://schemas.microsoft.com/office/powerpoint/2010/main" val="58613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0" y="0"/>
          <a:ext cx="10195367" cy="658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59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C79A03-2E40-4B3C-96E6-A6483958B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ECC748-E082-4EF4-8FC7-EF79EC8DC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D3A7FC3-4D44-4BA3-8A85-4C999FCFA2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977605-4724-4FAE-90A0-241B56E79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FDC5538-ECFD-438B-898B-C8AAF6CB57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AF362C-3BC9-4C3D-8C62-5A9965223D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D69D2F8-283B-4D0A-9743-B7F1464F6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CD5811-3B4C-4482-8E58-A7C78D76C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2FFADAC-4B4A-41BE-ACA9-1D15F1D55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6E278D8-2DB1-4FBD-A027-8A43BA50C9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3FE7014-DCFD-416A-B907-1F15B85AD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48C841-4BA5-43C0-93EA-7EC2AFE16A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BF5D78-4682-43FA-9D74-E79971406B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ED6F44-CA02-424C-8337-521C22BBA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53B944D-73A6-4CE8-9EE8-30270E92E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B65087-B2C7-4512-B83C-EE7CB3255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4E6A40-A5B8-409A-8B13-3D8B52D02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CE0662-B62E-4154-A706-48186BF21A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C2006F4-07A1-42B5-8DDB-95B737D4D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1F455A-5EF6-4365-AE49-7BEB79E8E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B7745A-BC6D-4AEF-9413-09E9FD0BE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438BCAC-23C3-4932-AAB2-39310585E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E060C20-7370-47A5-8DCB-2B795E09C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0800" y="832964"/>
                <a:ext cx="11930400" cy="7585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Find the mean of data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10.2,  9.5,  8.3,  9.7,  9.5,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11.1,  7.8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  8.8,  9.5,  10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0" y="832964"/>
                <a:ext cx="11930400" cy="758568"/>
              </a:xfrm>
              <a:prstGeom prst="rect">
                <a:avLst/>
              </a:prstGeom>
              <a:blipFill>
                <a:blip r:embed="rId3"/>
                <a:stretch>
                  <a:fillRect l="-1021"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0800" y="171329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C1BF7D-5436-9AD7-9E79-71C80F4299BC}"/>
                  </a:ext>
                </a:extLst>
              </p:cNvPr>
              <p:cNvSpPr txBox="1"/>
              <p:nvPr/>
            </p:nvSpPr>
            <p:spPr>
              <a:xfrm>
                <a:off x="2333579" y="3920206"/>
                <a:ext cx="9801162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10.2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9.5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8.3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9.7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9.5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11.1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7.8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8.8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9.5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C1BF7D-5436-9AD7-9E79-71C80F429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579" y="3920206"/>
                <a:ext cx="9801162" cy="910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45B49-AFFC-A111-8A0C-2DD3D49491FC}"/>
                  </a:ext>
                </a:extLst>
              </p:cNvPr>
              <p:cNvSpPr txBox="1"/>
              <p:nvPr/>
            </p:nvSpPr>
            <p:spPr>
              <a:xfrm>
                <a:off x="2286055" y="4782864"/>
                <a:ext cx="1724297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94.4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45B49-AFFC-A111-8A0C-2DD3D4949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55" y="4782864"/>
                <a:ext cx="1724297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BA4E9B-ACB9-7A2A-2417-E6EE551EBE1A}"/>
                  </a:ext>
                </a:extLst>
              </p:cNvPr>
              <p:cNvSpPr txBox="1"/>
              <p:nvPr/>
            </p:nvSpPr>
            <p:spPr>
              <a:xfrm>
                <a:off x="2343314" y="5911403"/>
                <a:ext cx="15397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9.44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BA4E9B-ACB9-7A2A-2417-E6EE551E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14" y="5911403"/>
                <a:ext cx="15397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F160DF-2FC0-37F3-93A3-C1C1CD9536DD}"/>
                  </a:ext>
                </a:extLst>
              </p:cNvPr>
              <p:cNvSpPr txBox="1"/>
              <p:nvPr/>
            </p:nvSpPr>
            <p:spPr>
              <a:xfrm>
                <a:off x="2333579" y="2892991"/>
                <a:ext cx="1539746" cy="92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F160DF-2FC0-37F3-93A3-C1C1CD95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579" y="2892991"/>
                <a:ext cx="1539746" cy="9227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7448C-811D-4A5E-78B9-BF917982747D}"/>
                  </a:ext>
                </a:extLst>
              </p:cNvPr>
              <p:cNvSpPr txBox="1"/>
              <p:nvPr/>
            </p:nvSpPr>
            <p:spPr>
              <a:xfrm>
                <a:off x="1685028" y="4113881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7448C-811D-4A5E-78B9-BF9179827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028" y="4113881"/>
                <a:ext cx="54486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D1219C-285D-483F-9B65-53A84CFB9C0A}"/>
                  </a:ext>
                </a:extLst>
              </p:cNvPr>
              <p:cNvSpPr txBox="1"/>
              <p:nvPr/>
            </p:nvSpPr>
            <p:spPr>
              <a:xfrm>
                <a:off x="1685028" y="5911403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D1219C-285D-483F-9B65-53A84CFB9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028" y="5911403"/>
                <a:ext cx="5448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F0E05-A584-41AD-9DAB-2F700B8F7AEC}"/>
                  </a:ext>
                </a:extLst>
              </p:cNvPr>
              <p:cNvSpPr txBox="1"/>
              <p:nvPr/>
            </p:nvSpPr>
            <p:spPr>
              <a:xfrm>
                <a:off x="1685028" y="4972146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F0E05-A584-41AD-9DAB-2F700B8F7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028" y="4972146"/>
                <a:ext cx="5448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A23389-A9AD-4EF8-A3D9-A29B72F2113C}"/>
              </a:ext>
            </a:extLst>
          </p:cNvPr>
          <p:cNvSpPr txBox="1"/>
          <p:nvPr/>
        </p:nvSpPr>
        <p:spPr>
          <a:xfrm>
            <a:off x="1593840" y="1713295"/>
            <a:ext cx="5546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total number of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2D34C3-9FF2-46E2-AC8A-534824372257}"/>
                  </a:ext>
                </a:extLst>
              </p:cNvPr>
              <p:cNvSpPr txBox="1"/>
              <p:nvPr/>
            </p:nvSpPr>
            <p:spPr>
              <a:xfrm>
                <a:off x="6587380" y="1695994"/>
                <a:ext cx="3080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2D34C3-9FF2-46E2-AC8A-534824372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80" y="1695994"/>
                <a:ext cx="3080601" cy="523220"/>
              </a:xfrm>
              <a:prstGeom prst="rect">
                <a:avLst/>
              </a:prstGeom>
              <a:blipFill>
                <a:blip r:embed="rId11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84167F-B6F7-4B26-8B09-FE85B2D8FF07}"/>
              </a:ext>
            </a:extLst>
          </p:cNvPr>
          <p:cNvSpPr txBox="1"/>
          <p:nvPr/>
        </p:nvSpPr>
        <p:spPr>
          <a:xfrm>
            <a:off x="1593840" y="2248008"/>
            <a:ext cx="1293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</a:p>
        </p:txBody>
      </p:sp>
    </p:spTree>
    <p:extLst>
      <p:ext uri="{BB962C8B-B14F-4D97-AF65-F5344CB8AC3E}">
        <p14:creationId xmlns:p14="http://schemas.microsoft.com/office/powerpoint/2010/main" val="337837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11" grpId="0"/>
      <p:bldP spid="10" grpId="0"/>
      <p:bldP spid="5" grpId="0"/>
      <p:bldP spid="9" grpId="0"/>
      <p:bldP spid="12" grpId="0"/>
      <p:bldP spid="15" grpId="0"/>
      <p:bldP spid="16" grpId="0"/>
      <p:bldP spid="1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Correlation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Types of Correlation</a:t>
            </a:r>
          </a:p>
          <a:p>
            <a:pPr>
              <a:lnSpc>
                <a:spcPct val="100000"/>
              </a:lnSpc>
            </a:pPr>
            <a:r>
              <a:rPr lang="en-US" dirty="0"/>
              <a:t>Methods of Studying Correlation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061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Correlation and Regression are the most commonly used techniques for investigating the </a:t>
            </a:r>
            <a:r>
              <a:rPr lang="en-US" dirty="0">
                <a:solidFill>
                  <a:srgbClr val="FF0000"/>
                </a:solidFill>
              </a:rPr>
              <a:t>relationship</a:t>
            </a:r>
            <a:r>
              <a:rPr lang="en-US" dirty="0"/>
              <a:t> between </a:t>
            </a:r>
            <a:r>
              <a:rPr lang="en-US" dirty="0">
                <a:solidFill>
                  <a:srgbClr val="FF0000"/>
                </a:solidFill>
              </a:rPr>
              <a:t>two quantitative variables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1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04E5-3304-41BF-9007-60890935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10304055"/>
              </p:ext>
            </p:extLst>
          </p:nvPr>
        </p:nvGraphicFramePr>
        <p:xfrm>
          <a:off x="65590" y="355601"/>
          <a:ext cx="12060820" cy="5914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96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DD7C44-DA22-4514-AB1B-471230B37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43860D-24E3-4A43-A710-81CBFDA685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2C211B4-EC89-4B37-80A5-47E6E5F6F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986F34-3232-407F-AB6B-DC8BD5572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9E2ED2-039C-4197-BBC2-FB715748D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E9CE13-E4D6-4171-BA9E-546031926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45BF5-095C-4916-9907-39791346B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6D8E66-D63A-43D2-8D77-3BA6D9763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3B361C-E831-4370-A442-62016E020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B8149-F97A-463C-A376-AFBC58689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40F958-1C97-42D8-A539-C2F820B65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C87EC5-532F-47ED-968B-279486B1B8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36A45F-D8A7-4579-B107-774479B8B3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2DA67F-1517-44A2-84D9-FE118A195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Correlation 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Two variables are known as </a:t>
            </a:r>
            <a:r>
              <a:rPr lang="en-US" dirty="0">
                <a:solidFill>
                  <a:srgbClr val="FF0000"/>
                </a:solidFill>
              </a:rPr>
              <a:t>correlated</a:t>
            </a:r>
            <a:endParaRPr lang="en-US" dirty="0"/>
          </a:p>
          <a:p>
            <a:pPr lvl="1"/>
            <a:r>
              <a:rPr lang="en-US" dirty="0"/>
              <a:t>If a change in one variable affects a change in the other variable. </a:t>
            </a:r>
          </a:p>
          <a:p>
            <a:r>
              <a:rPr lang="en-US" dirty="0"/>
              <a:t>A data connecting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variables is called </a:t>
            </a:r>
            <a:r>
              <a:rPr lang="en-US" dirty="0">
                <a:solidFill>
                  <a:srgbClr val="FF0000"/>
                </a:solidFill>
              </a:rPr>
              <a:t>bivariate</a:t>
            </a:r>
            <a:r>
              <a:rPr lang="en-US" dirty="0"/>
              <a:t> data.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For Example:</a:t>
            </a:r>
          </a:p>
          <a:p>
            <a:pPr lvl="1"/>
            <a:r>
              <a:rPr lang="en-US" dirty="0"/>
              <a:t>Relationship between </a:t>
            </a:r>
            <a:r>
              <a:rPr lang="en-US" dirty="0">
                <a:solidFill>
                  <a:srgbClr val="FF0000"/>
                </a:solidFill>
              </a:rPr>
              <a:t>heights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weights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Relationship between </a:t>
            </a:r>
            <a:r>
              <a:rPr lang="en-US" dirty="0">
                <a:solidFill>
                  <a:srgbClr val="FF0000"/>
                </a:solidFill>
              </a:rPr>
              <a:t>price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demand</a:t>
            </a:r>
            <a:r>
              <a:rPr lang="en-US" dirty="0"/>
              <a:t> of commodity.</a:t>
            </a:r>
          </a:p>
          <a:p>
            <a:pPr lvl="1"/>
            <a:r>
              <a:rPr lang="en-US" dirty="0"/>
              <a:t>Relationship between age of </a:t>
            </a:r>
            <a:r>
              <a:rPr lang="en-US" dirty="0">
                <a:solidFill>
                  <a:srgbClr val="FF0000"/>
                </a:solidFill>
              </a:rPr>
              <a:t>husband</a:t>
            </a:r>
            <a:r>
              <a:rPr lang="en-US" dirty="0"/>
              <a:t> and age of </a:t>
            </a:r>
            <a:r>
              <a:rPr lang="en-US" dirty="0">
                <a:solidFill>
                  <a:srgbClr val="FF0000"/>
                </a:solidFill>
              </a:rPr>
              <a:t>wife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330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When two variables are correlated with each other, </a:t>
                </a:r>
              </a:p>
              <a:p>
                <a:pPr lvl="1"/>
                <a:r>
                  <a:rPr lang="en-US" dirty="0"/>
                  <a:t>it is important to know the </a:t>
                </a:r>
                <a:r>
                  <a:rPr lang="en-US" dirty="0">
                    <a:solidFill>
                      <a:srgbClr val="FF0000"/>
                    </a:solidFill>
                  </a:rPr>
                  <a:t>amount or extent</a:t>
                </a:r>
                <a:r>
                  <a:rPr lang="en-US" dirty="0"/>
                  <a:t> of correlation between them. </a:t>
                </a:r>
              </a:p>
              <a:p>
                <a:endParaRPr lang="en-US" dirty="0"/>
              </a:p>
              <a:p>
                <a:r>
                  <a:rPr lang="en-US" dirty="0"/>
                  <a:t>The numerical measure of correlation of </a:t>
                </a:r>
                <a:r>
                  <a:rPr lang="en-US" dirty="0">
                    <a:solidFill>
                      <a:srgbClr val="FF0000"/>
                    </a:solidFill>
                  </a:rPr>
                  <a:t>degree of relationship</a:t>
                </a:r>
                <a:r>
                  <a:rPr lang="en-US" dirty="0"/>
                  <a:t> existing between two variables is known as the coefficient of correlation.</a:t>
                </a:r>
              </a:p>
              <a:p>
                <a:endParaRPr lang="en-US" dirty="0"/>
              </a:p>
              <a:p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It is always lying between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4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±0.9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±0.8</m:t>
                    </m:r>
                  </m:oMath>
                </a14:m>
                <a:r>
                  <a:rPr lang="en-US" dirty="0"/>
                  <a:t> etc shows </a:t>
                </a:r>
                <a:r>
                  <a:rPr lang="en-US" dirty="0">
                    <a:solidFill>
                      <a:srgbClr val="FF0000"/>
                    </a:solidFill>
                  </a:rPr>
                  <a:t>high degree </a:t>
                </a:r>
                <a:r>
                  <a:rPr lang="en-US" dirty="0"/>
                  <a:t>of relationship between the variables.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±0.2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±0.1</m:t>
                    </m:r>
                  </m:oMath>
                </a14:m>
                <a:r>
                  <a:rPr lang="en-US" dirty="0"/>
                  <a:t> etc shows </a:t>
                </a:r>
                <a:r>
                  <a:rPr lang="en-US" dirty="0">
                    <a:solidFill>
                      <a:srgbClr val="FF0000"/>
                    </a:solidFill>
                  </a:rPr>
                  <a:t>low degree </a:t>
                </a:r>
                <a:r>
                  <a:rPr lang="en-US" dirty="0"/>
                  <a:t>of relationship between the variables.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30696"/>
            <a:ext cx="11887200" cy="293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1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Correlation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1981200" y="1299410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4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C15D81-A538-484D-945C-D714018D5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9CA935-CE76-4A66-AF37-5C24271223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A80FDA-357D-4628-B28C-52B661E09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CA5AEA3-27E8-4182-B68A-D33BC036E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EB3F9F-FADC-4A4D-9DD5-F897C6AF6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Correlation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If both the variables </a:t>
            </a:r>
            <a:r>
              <a:rPr lang="en-US" dirty="0">
                <a:solidFill>
                  <a:srgbClr val="FF0000"/>
                </a:solidFill>
              </a:rPr>
              <a:t>vary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same direction</a:t>
            </a:r>
            <a:r>
              <a:rPr lang="en-US" dirty="0"/>
              <a:t>, then such a correlation is known as positive correlation.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 other words,</a:t>
            </a:r>
          </a:p>
          <a:p>
            <a:pPr marL="288925" lvl="0" indent="0">
              <a:buNone/>
            </a:pPr>
            <a:r>
              <a:rPr lang="en-US" dirty="0"/>
              <a:t>If the value of one variable </a:t>
            </a:r>
            <a:r>
              <a:rPr lang="en-US" dirty="0">
                <a:solidFill>
                  <a:srgbClr val="FF0000"/>
                </a:solidFill>
              </a:rPr>
              <a:t>increases</a:t>
            </a:r>
            <a:r>
              <a:rPr lang="en-US" dirty="0"/>
              <a:t>, the value of other variables also </a:t>
            </a:r>
            <a:r>
              <a:rPr lang="en-US" dirty="0">
                <a:solidFill>
                  <a:srgbClr val="FF0000"/>
                </a:solidFill>
              </a:rPr>
              <a:t>increases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or</a:t>
            </a:r>
          </a:p>
          <a:p>
            <a:pPr marL="288925" lvl="0" indent="0">
              <a:buNone/>
            </a:pPr>
            <a:r>
              <a:rPr lang="en-US" dirty="0"/>
              <a:t>If the value of one variable </a:t>
            </a:r>
            <a:r>
              <a:rPr lang="en-US" dirty="0">
                <a:solidFill>
                  <a:srgbClr val="FF0000"/>
                </a:solidFill>
              </a:rPr>
              <a:t>decreases</a:t>
            </a:r>
            <a:r>
              <a:rPr lang="en-US" dirty="0"/>
              <a:t>, the value of other variables also </a:t>
            </a:r>
            <a:r>
              <a:rPr lang="en-US" dirty="0">
                <a:solidFill>
                  <a:srgbClr val="FF0000"/>
                </a:solidFill>
              </a:rPr>
              <a:t>decreases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Correlation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For Example:</a:t>
            </a:r>
          </a:p>
          <a:p>
            <a:pPr lvl="0"/>
            <a:r>
              <a:rPr lang="en-US" dirty="0"/>
              <a:t>The correlation between </a:t>
            </a:r>
            <a:r>
              <a:rPr lang="en-US" dirty="0">
                <a:solidFill>
                  <a:srgbClr val="FF0000"/>
                </a:solidFill>
              </a:rPr>
              <a:t>heights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weights</a:t>
            </a:r>
            <a:r>
              <a:rPr lang="en-US" dirty="0"/>
              <a:t> of group of persons is a positive correlation.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479441" y="2968984"/>
              <a:ext cx="9753599" cy="1516388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47756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26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26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1267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1267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1267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1267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7848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Height(cm)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effectLst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effectLst/>
                                  </a:rPr>
                                  <m:t>152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effectLst/>
                                  </a:rPr>
                                  <m:t>155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effectLst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effectLst/>
                                  </a:rPr>
                                  <m:t>162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effectLst/>
                                  </a:rPr>
                                  <m:t>165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Weight(kg)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62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65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67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69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7745170"/>
                  </p:ext>
                </p:extLst>
              </p:nvPr>
            </p:nvGraphicFramePr>
            <p:xfrm>
              <a:off x="479441" y="2968984"/>
              <a:ext cx="9753599" cy="1516388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477561"/>
                    <a:gridCol w="1212673"/>
                    <a:gridCol w="1212673"/>
                    <a:gridCol w="1212673"/>
                    <a:gridCol w="1212673"/>
                    <a:gridCol w="1212673"/>
                    <a:gridCol w="1212673"/>
                  </a:tblGrid>
                  <a:tr h="7848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Height(cm)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205025" t="-1550" r="-502010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305025" t="-1550" r="-402010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405025" t="-1550" r="-302010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505025" t="-1550" r="-202010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605025" t="-1550" r="-102010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705025" t="-1550" r="-2010" b="-101550"/>
                          </a:stretch>
                        </a:blipFill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Weight(kg)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205025" t="-109167" r="-502010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305025" t="-109167" r="-402010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405025" t="-109167" r="-302010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505025" t="-109167" r="-202010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605025" t="-109167" r="-102010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705025" t="-109167" r="-2010" b="-91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26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93" y="861994"/>
            <a:ext cx="9127814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9C3CC-474A-49BF-BA5F-7BE92107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Correlation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519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0800" y="867839"/>
            <a:ext cx="11930400" cy="18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300"/>
              </a:spcAft>
            </a:pPr>
            <a:r>
              <a:rPr lang="en-US" dirty="0"/>
              <a:t>Find the mean for following data:</a:t>
            </a:r>
            <a:endParaRPr lang="en-IN" dirty="0"/>
          </a:p>
          <a:p>
            <a:pPr>
              <a:spcAft>
                <a:spcPts val="300"/>
              </a:spcAft>
            </a:pPr>
            <a:r>
              <a:rPr lang="en-US" dirty="0"/>
              <a:t>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912426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69092"/>
              </p:ext>
            </p:extLst>
          </p:nvPr>
        </p:nvGraphicFramePr>
        <p:xfrm>
          <a:off x="293355" y="1413885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 obtained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Number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CAE257-F21C-48ED-AF39-B865E3195BA0}"/>
                  </a:ext>
                </a:extLst>
              </p:cNvPr>
              <p:cNvSpPr/>
              <p:nvPr/>
            </p:nvSpPr>
            <p:spPr>
              <a:xfrm>
                <a:off x="5343068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CAE257-F21C-48ED-AF39-B865E3195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68" y="1528185"/>
                <a:ext cx="612000" cy="38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78173F-3E02-4EE6-AB0D-AE083A648EC1}"/>
                  </a:ext>
                </a:extLst>
              </p:cNvPr>
              <p:cNvSpPr/>
              <p:nvPr/>
            </p:nvSpPr>
            <p:spPr>
              <a:xfrm>
                <a:off x="3957035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78173F-3E02-4EE6-AB0D-AE083A648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035" y="1528185"/>
                <a:ext cx="612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A58F02-F28C-4709-9DC8-82A16577D58C}"/>
                  </a:ext>
                </a:extLst>
              </p:cNvPr>
              <p:cNvSpPr/>
              <p:nvPr/>
            </p:nvSpPr>
            <p:spPr>
              <a:xfrm>
                <a:off x="6729101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A58F02-F28C-4709-9DC8-82A16577D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101" y="1528185"/>
                <a:ext cx="612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8B21A-8462-410C-A2F2-879A8047E596}"/>
                  </a:ext>
                </a:extLst>
              </p:cNvPr>
              <p:cNvSpPr/>
              <p:nvPr/>
            </p:nvSpPr>
            <p:spPr>
              <a:xfrm>
                <a:off x="9501167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8B21A-8462-410C-A2F2-879A8047E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67" y="1528185"/>
                <a:ext cx="612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1C190D1-68CB-4F4D-8FAB-EBBB0DFD3ADC}"/>
                  </a:ext>
                </a:extLst>
              </p:cNvPr>
              <p:cNvSpPr/>
              <p:nvPr/>
            </p:nvSpPr>
            <p:spPr>
              <a:xfrm>
                <a:off x="8115134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1C190D1-68CB-4F4D-8FAB-EBBB0DFD3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134" y="1528185"/>
                <a:ext cx="612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325F87-B175-4A6C-930B-E7FA06C8FA1F}"/>
                  </a:ext>
                </a:extLst>
              </p:cNvPr>
              <p:cNvSpPr/>
              <p:nvPr/>
            </p:nvSpPr>
            <p:spPr>
              <a:xfrm>
                <a:off x="10887199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325F87-B175-4A6C-930B-E7FA06C8F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199" y="1528185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B0400F-2084-40BC-8DFF-5F0C886C4D67}"/>
                  </a:ext>
                </a:extLst>
              </p:cNvPr>
              <p:cNvSpPr/>
              <p:nvPr/>
            </p:nvSpPr>
            <p:spPr>
              <a:xfrm>
                <a:off x="5343067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B0400F-2084-40BC-8DFF-5F0C886C4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67" y="2085198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FF02DE-B3DD-43B5-9AB8-6B1CBF5AE293}"/>
                  </a:ext>
                </a:extLst>
              </p:cNvPr>
              <p:cNvSpPr/>
              <p:nvPr/>
            </p:nvSpPr>
            <p:spPr>
              <a:xfrm>
                <a:off x="3957034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FF02DE-B3DD-43B5-9AB8-6B1CBF5AE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034" y="2085198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3D6EABB-99FF-4545-ABDA-69B3E18F816B}"/>
                  </a:ext>
                </a:extLst>
              </p:cNvPr>
              <p:cNvSpPr/>
              <p:nvPr/>
            </p:nvSpPr>
            <p:spPr>
              <a:xfrm>
                <a:off x="9501166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3D6EABB-99FF-4545-ABDA-69B3E18F8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66" y="2085198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ED3E99B-9395-4FDE-87F3-A3FD99B0BF2A}"/>
                  </a:ext>
                </a:extLst>
              </p:cNvPr>
              <p:cNvSpPr/>
              <p:nvPr/>
            </p:nvSpPr>
            <p:spPr>
              <a:xfrm>
                <a:off x="8115133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ED3E99B-9395-4FDE-87F3-A3FD99B0B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133" y="2085198"/>
                <a:ext cx="612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7EC546-2ED5-4FA7-BADD-0407FB39FCCD}"/>
                  </a:ext>
                </a:extLst>
              </p:cNvPr>
              <p:cNvSpPr/>
              <p:nvPr/>
            </p:nvSpPr>
            <p:spPr>
              <a:xfrm>
                <a:off x="10887199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7EC546-2ED5-4FA7-BADD-0407FB39F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199" y="2085198"/>
                <a:ext cx="612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29C95B-8C69-4D15-8372-9FC4A712AD22}"/>
                  </a:ext>
                </a:extLst>
              </p:cNvPr>
              <p:cNvSpPr/>
              <p:nvPr/>
            </p:nvSpPr>
            <p:spPr>
              <a:xfrm>
                <a:off x="6729100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29C95B-8C69-4D15-8372-9FC4A712A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100" y="2085198"/>
                <a:ext cx="612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6FBD10-9F19-4F5C-8C3D-4B827E6B5C4C}"/>
              </a:ext>
            </a:extLst>
          </p:cNvPr>
          <p:cNvSpPr txBox="1"/>
          <p:nvPr/>
        </p:nvSpPr>
        <p:spPr>
          <a:xfrm>
            <a:off x="1594216" y="2912426"/>
            <a:ext cx="10013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We will find the mean of the given data using the direct method.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FC216-E768-497B-A8D1-94C623DBFC7A}"/>
                  </a:ext>
                </a:extLst>
              </p:cNvPr>
              <p:cNvSpPr txBox="1"/>
              <p:nvPr/>
            </p:nvSpPr>
            <p:spPr>
              <a:xfrm>
                <a:off x="1594216" y="4394797"/>
                <a:ext cx="207141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FC216-E768-497B-A8D1-94C623DBF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394797"/>
                <a:ext cx="2071413" cy="9959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C8CE0A9-7A05-4201-B6D6-FF275D043196}"/>
              </a:ext>
            </a:extLst>
          </p:cNvPr>
          <p:cNvSpPr txBox="1"/>
          <p:nvPr/>
        </p:nvSpPr>
        <p:spPr>
          <a:xfrm>
            <a:off x="1594217" y="3480643"/>
            <a:ext cx="767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Correlation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If both the variables </a:t>
            </a:r>
            <a:r>
              <a:rPr lang="en-US" dirty="0">
                <a:solidFill>
                  <a:srgbClr val="FF0000"/>
                </a:solidFill>
              </a:rPr>
              <a:t>vary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opposite direction</a:t>
            </a:r>
            <a:r>
              <a:rPr lang="en-US" dirty="0"/>
              <a:t>, then such a correlation is known as negative correlation.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 other words,</a:t>
            </a:r>
          </a:p>
          <a:p>
            <a:pPr marL="288925" lvl="0" indent="0">
              <a:buNone/>
            </a:pPr>
            <a:r>
              <a:rPr lang="en-US" dirty="0"/>
              <a:t>If the value of one variable </a:t>
            </a:r>
            <a:r>
              <a:rPr lang="en-US" dirty="0">
                <a:solidFill>
                  <a:srgbClr val="FF0000"/>
                </a:solidFill>
              </a:rPr>
              <a:t>increases</a:t>
            </a:r>
            <a:r>
              <a:rPr lang="en-US" dirty="0"/>
              <a:t>, the value of other variables </a:t>
            </a:r>
            <a:r>
              <a:rPr lang="en-US" dirty="0">
                <a:solidFill>
                  <a:srgbClr val="FF0000"/>
                </a:solidFill>
              </a:rPr>
              <a:t>decreases</a:t>
            </a:r>
            <a:r>
              <a:rPr lang="en-US" dirty="0"/>
              <a:t>.      </a:t>
            </a:r>
            <a:r>
              <a:rPr lang="en-US" dirty="0">
                <a:solidFill>
                  <a:srgbClr val="FF0000"/>
                </a:solidFill>
              </a:rPr>
              <a:t>or</a:t>
            </a:r>
          </a:p>
          <a:p>
            <a:pPr marL="288925" lvl="0" indent="0">
              <a:buNone/>
            </a:pPr>
            <a:r>
              <a:rPr lang="en-US" dirty="0"/>
              <a:t>If the value of one variable </a:t>
            </a:r>
            <a:r>
              <a:rPr lang="en-US" dirty="0">
                <a:solidFill>
                  <a:srgbClr val="FF0000"/>
                </a:solidFill>
              </a:rPr>
              <a:t>decreases</a:t>
            </a:r>
            <a:r>
              <a:rPr lang="en-US" dirty="0"/>
              <a:t>, the value of other variables also </a:t>
            </a:r>
            <a:r>
              <a:rPr lang="en-US" dirty="0">
                <a:solidFill>
                  <a:srgbClr val="FF0000"/>
                </a:solidFill>
              </a:rPr>
              <a:t>increases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Correlation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For Example:</a:t>
            </a:r>
          </a:p>
          <a:p>
            <a:pPr lvl="0"/>
            <a:r>
              <a:rPr lang="en-US" dirty="0"/>
              <a:t>The correlation between the </a:t>
            </a:r>
            <a:r>
              <a:rPr lang="en-US" dirty="0">
                <a:solidFill>
                  <a:srgbClr val="FF0000"/>
                </a:solidFill>
              </a:rPr>
              <a:t>price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demand</a:t>
            </a:r>
            <a:r>
              <a:rPr lang="en-US" dirty="0"/>
              <a:t> of a commodity is a negative correlation.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479441" y="2968984"/>
              <a:ext cx="10972800" cy="1516388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78725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7848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Price(₹ per unit)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 smtClean="0">
                                    <a:effectLst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Demand(units)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200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300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400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500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600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3529918"/>
                  </p:ext>
                </p:extLst>
              </p:nvPr>
            </p:nvGraphicFramePr>
            <p:xfrm>
              <a:off x="479441" y="2968984"/>
              <a:ext cx="10972800" cy="1516388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787258"/>
                    <a:gridCol w="1364257"/>
                    <a:gridCol w="1364257"/>
                    <a:gridCol w="1364257"/>
                    <a:gridCol w="1364257"/>
                    <a:gridCol w="1364257"/>
                    <a:gridCol w="1364257"/>
                  </a:tblGrid>
                  <a:tr h="7848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 smtClean="0">
                              <a:effectLst/>
                            </a:rPr>
                            <a:t>Price(₹ per unit)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204464" t="-1550" r="-501786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304464" t="-1550" r="-401786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404464" t="-1550" r="-301786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504464" t="-1550" r="-201786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604464" t="-1550" r="-101786" b="-1015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704464" t="-1550" r="-1786" b="-101550"/>
                          </a:stretch>
                        </a:blipFill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 smtClean="0">
                              <a:effectLst/>
                            </a:rPr>
                            <a:t>Demand(units)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204464" t="-109167" r="-501786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304464" t="-109167" r="-401786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404464" t="-109167" r="-301786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504464" t="-109167" r="-201786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604464" t="-109167" r="-101786" b="-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704464" t="-109167" r="-1786" b="-91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250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92" y="820897"/>
            <a:ext cx="9127815" cy="548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B46CD1-68F4-4F17-B1D9-30290B42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Correlation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17640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Correlation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If the </a:t>
            </a:r>
            <a:r>
              <a:rPr lang="en-US" dirty="0">
                <a:solidFill>
                  <a:srgbClr val="FF0000"/>
                </a:solidFill>
              </a:rPr>
              <a:t>ratio</a:t>
            </a:r>
            <a:r>
              <a:rPr lang="en-US" dirty="0"/>
              <a:t> of change between two variables is </a:t>
            </a:r>
            <a:r>
              <a:rPr lang="en-US" dirty="0">
                <a:solidFill>
                  <a:srgbClr val="FF0000"/>
                </a:solidFill>
              </a:rPr>
              <a:t>constant</a:t>
            </a:r>
            <a:r>
              <a:rPr lang="en-US" dirty="0"/>
              <a:t>, then such a correlation is known as linear correlation. </a:t>
            </a:r>
          </a:p>
          <a:p>
            <a:r>
              <a:rPr lang="en-US" dirty="0"/>
              <a:t>If such variables are plotted on a graph paper, a straight line is obtained.</a:t>
            </a:r>
          </a:p>
          <a:p>
            <a:pPr lvl="0"/>
            <a:endParaRPr lang="en-US" dirty="0"/>
          </a:p>
          <a:p>
            <a:pPr lvl="0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479441" y="4220268"/>
              <a:ext cx="10972800" cy="1516388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78725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642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7848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Milk (l)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Curd (kg)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478424"/>
                  </p:ext>
                </p:extLst>
              </p:nvPr>
            </p:nvGraphicFramePr>
            <p:xfrm>
              <a:off x="479441" y="4220268"/>
              <a:ext cx="10972800" cy="1516388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2787258"/>
                    <a:gridCol w="1364257"/>
                    <a:gridCol w="1364257"/>
                    <a:gridCol w="1364257"/>
                    <a:gridCol w="1364257"/>
                    <a:gridCol w="1364257"/>
                    <a:gridCol w="1364257"/>
                  </a:tblGrid>
                  <a:tr h="7848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 smtClean="0">
                              <a:effectLst/>
                            </a:rPr>
                            <a:t>Milk (l)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204464" t="-775" r="-501786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304464" t="-775" r="-401786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404464" t="-775" r="-301786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504464" t="-775" r="-201786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604464" t="-775" r="-101786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704464" t="-775" r="-1786" b="-102326"/>
                          </a:stretch>
                        </a:blipFill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dirty="0" smtClean="0">
                              <a:effectLst/>
                            </a:rPr>
                            <a:t>Curd (kg)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204464" t="-107438" r="-501786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304464" t="-107438" r="-401786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404464" t="-107438" r="-301786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504464" t="-107438" r="-201786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604464" t="-107438" r="-101786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704464" t="-107438" r="-1786" b="-909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238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92" y="933912"/>
            <a:ext cx="9127815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8A849C-53A7-4311-A0BF-29D2F005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Correlation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36975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Correlation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If the </a:t>
            </a:r>
            <a:r>
              <a:rPr lang="en-US" dirty="0">
                <a:solidFill>
                  <a:srgbClr val="FF0000"/>
                </a:solidFill>
              </a:rPr>
              <a:t>ratio</a:t>
            </a:r>
            <a:r>
              <a:rPr lang="en-US" dirty="0"/>
              <a:t> of change between two variables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constant</a:t>
            </a:r>
            <a:r>
              <a:rPr lang="en-US" dirty="0"/>
              <a:t>, then such a correlation is known as nonlinear correlation. </a:t>
            </a:r>
          </a:p>
          <a:p>
            <a:r>
              <a:rPr lang="en-US" dirty="0"/>
              <a:t>If such variables are plotted on a graph paper, a straight curve is obtained.</a:t>
            </a:r>
          </a:p>
          <a:p>
            <a:pPr lvl="0"/>
            <a:endParaRPr lang="en-US" dirty="0"/>
          </a:p>
          <a:p>
            <a:pPr lvl="0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479441" y="4220268"/>
              <a:ext cx="11430000" cy="1516388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502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8016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7848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Advertising expenses (₹ in lacs)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effectLst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Sales (₹ in lacs)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527863"/>
                  </p:ext>
                </p:extLst>
              </p:nvPr>
            </p:nvGraphicFramePr>
            <p:xfrm>
              <a:off x="479441" y="4220268"/>
              <a:ext cx="11430000" cy="1516388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5029200"/>
                    <a:gridCol w="1280160"/>
                    <a:gridCol w="1280160"/>
                    <a:gridCol w="1280160"/>
                    <a:gridCol w="1280160"/>
                    <a:gridCol w="1280160"/>
                  </a:tblGrid>
                  <a:tr h="78486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Advertising expenses (₹ in lacs)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391469" t="-775" r="-400000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493810" t="-775" r="-301905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593810" t="-775" r="-201905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693810" t="-775" r="-101905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793810" t="-775" r="-1905" b="-102326"/>
                          </a:stretch>
                        </a:blipFill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Sales (₹ in lacs)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81901" marR="18190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391469" t="-107438" r="-4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493810" t="-107438" r="-30190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593810" t="-107438" r="-20190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693810" t="-107438" r="-10190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1901" marR="181901" marT="0" marB="0" anchor="ctr">
                        <a:blipFill rotWithShape="0">
                          <a:blip r:embed="rId2"/>
                          <a:stretch>
                            <a:fillRect l="-793810" t="-107438" r="-1905" b="-909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354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92" y="685800"/>
            <a:ext cx="9127815" cy="548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55945B-2295-4CD8-BD23-9CBAC64C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4035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Studying Correlation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152400" y="938463"/>
          <a:ext cx="1188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&quot;No&quot; Symbol 3"/>
          <p:cNvSpPr/>
          <p:nvPr/>
        </p:nvSpPr>
        <p:spPr>
          <a:xfrm>
            <a:off x="421105" y="866273"/>
            <a:ext cx="3477126" cy="5209674"/>
          </a:xfrm>
          <a:prstGeom prst="noSmoking">
            <a:avLst>
              <a:gd name="adj" fmla="val 7326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BDAF43-C2BC-4584-A805-898E3C524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6D18FF-A13D-4755-B587-FCA3B65D7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C1F0B61-3FA8-4E5C-92FE-0E8A5C22B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C8D00F-40F1-4546-B59C-D1F7CCA30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B48EB4-2325-4417-A77B-F8C10228D8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FDF4C2-1961-4F55-91F2-2EDE077FB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F16C50-A37D-41CE-A4C8-80C2921B29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81AB4C-B4DC-45FB-8458-2EFD6908F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06BE20-C642-4825-B135-C90D7B8F43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7B2C0D-FF94-4B21-81BB-56825EE78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  <p:bldP spid="4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 – 3</a:t>
            </a:r>
            <a:br>
              <a:rPr lang="en-US" dirty="0"/>
            </a:br>
            <a:r>
              <a:rPr lang="en-US" dirty="0"/>
              <a:t>Covariance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7448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Covariance is a measure of the relationship between two random variables X and Y.</a:t>
                </a:r>
              </a:p>
              <a:p>
                <a:r>
                  <a:rPr lang="en-US" dirty="0"/>
                  <a:t>It is defined as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1 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i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are the mean of the X and Y respectively.</a:t>
                </a:r>
                <a:endParaRPr lang="en-IN" dirty="0"/>
              </a:p>
              <a:p>
                <a:pPr lvl="1"/>
                <a:r>
                  <a:rPr lang="en-US" dirty="0"/>
                  <a:t>Also, we cand find covariance using following formula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  1 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nary>
                      </m:e>
                    </m:nary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</m:oMath>
                </a14:m>
                <a:endParaRPr lang="en-IN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362CA-BD3E-42C4-9DF4-495C881C2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2BC-25BF-6E87-F84E-539B8129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CDB2593-165A-0A70-48A5-CF955FD85A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159191"/>
                  </p:ext>
                </p:extLst>
              </p:nvPr>
            </p:nvGraphicFramePr>
            <p:xfrm>
              <a:off x="525457" y="1106525"/>
              <a:ext cx="6821558" cy="489979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093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234508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235542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2800" kern="120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10557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373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-----</a:t>
                          </a: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CDB2593-165A-0A70-48A5-CF955FD85A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159191"/>
                  </p:ext>
                </p:extLst>
              </p:nvPr>
            </p:nvGraphicFramePr>
            <p:xfrm>
              <a:off x="525457" y="1106525"/>
              <a:ext cx="6821558" cy="489979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093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234508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235542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80" t="-2410" r="-450490" b="-873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506" t="-2410" r="-138701" b="-873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1299" t="-2410" r="-565" b="-873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373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-----</a:t>
                          </a: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989ACB-09AA-3F93-080C-B3E775A8275D}"/>
                  </a:ext>
                </a:extLst>
              </p:cNvPr>
              <p:cNvSpPr/>
              <p:nvPr/>
            </p:nvSpPr>
            <p:spPr>
              <a:xfrm>
                <a:off x="903619" y="2222687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989ACB-09AA-3F93-080C-B3E775A82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2222687"/>
                <a:ext cx="612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0933E7-841B-8868-90FC-9A5EB4CC33BC}"/>
                  </a:ext>
                </a:extLst>
              </p:cNvPr>
              <p:cNvSpPr/>
              <p:nvPr/>
            </p:nvSpPr>
            <p:spPr>
              <a:xfrm>
                <a:off x="903619" y="1690966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0933E7-841B-8868-90FC-9A5EB4CC3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1690966"/>
                <a:ext cx="612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9A5457-A437-DFE4-EA24-074BD8AA8B61}"/>
                  </a:ext>
                </a:extLst>
              </p:cNvPr>
              <p:cNvSpPr/>
              <p:nvPr/>
            </p:nvSpPr>
            <p:spPr>
              <a:xfrm>
                <a:off x="903619" y="268745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9A5457-A437-DFE4-EA24-074BD8AA8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2687455"/>
                <a:ext cx="612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432FDB-3378-4F7E-BB27-1683CC026801}"/>
                  </a:ext>
                </a:extLst>
              </p:cNvPr>
              <p:cNvSpPr/>
              <p:nvPr/>
            </p:nvSpPr>
            <p:spPr>
              <a:xfrm>
                <a:off x="903619" y="3716590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432FDB-3378-4F7E-BB27-1683CC026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3716590"/>
                <a:ext cx="612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D8D3894-ACBA-B66B-9BC3-7486E8D0B7E7}"/>
                  </a:ext>
                </a:extLst>
              </p:cNvPr>
              <p:cNvSpPr/>
              <p:nvPr/>
            </p:nvSpPr>
            <p:spPr>
              <a:xfrm>
                <a:off x="903619" y="321484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D8D3894-ACBA-B66B-9BC3-7486E8D0B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3214845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A00FB09-AC79-7686-B272-0402F55CDC66}"/>
                  </a:ext>
                </a:extLst>
              </p:cNvPr>
              <p:cNvSpPr/>
              <p:nvPr/>
            </p:nvSpPr>
            <p:spPr>
              <a:xfrm>
                <a:off x="903619" y="418294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A00FB09-AC79-7686-B272-0402F55CD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4182949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6522C7-4F68-C662-5452-94DE911E005F}"/>
                  </a:ext>
                </a:extLst>
              </p:cNvPr>
              <p:cNvSpPr/>
              <p:nvPr/>
            </p:nvSpPr>
            <p:spPr>
              <a:xfrm>
                <a:off x="2607792" y="2175504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6522C7-4F68-C662-5452-94DE911E0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92" y="2175504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72C6FA-25EF-AFA1-BAA7-188C37997357}"/>
                  </a:ext>
                </a:extLst>
              </p:cNvPr>
              <p:cNvSpPr/>
              <p:nvPr/>
            </p:nvSpPr>
            <p:spPr>
              <a:xfrm>
                <a:off x="2607793" y="1669937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72C6FA-25EF-AFA1-BAA7-188C37997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93" y="1669937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BC0EB32-5036-45ED-88EA-B2E024FCB4E9}"/>
                  </a:ext>
                </a:extLst>
              </p:cNvPr>
              <p:cNvSpPr/>
              <p:nvPr/>
            </p:nvSpPr>
            <p:spPr>
              <a:xfrm>
                <a:off x="2607789" y="369220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BC0EB32-5036-45ED-88EA-B2E024FCB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89" y="3692205"/>
                <a:ext cx="612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446EEFB-60BD-BEBB-990A-08D303447742}"/>
                  </a:ext>
                </a:extLst>
              </p:cNvPr>
              <p:cNvSpPr/>
              <p:nvPr/>
            </p:nvSpPr>
            <p:spPr>
              <a:xfrm>
                <a:off x="2607790" y="318663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446EEFB-60BD-BEBB-990A-08D303447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90" y="3186638"/>
                <a:ext cx="612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0953103-A69D-96D3-A1FC-49F881A13BA8}"/>
                  </a:ext>
                </a:extLst>
              </p:cNvPr>
              <p:cNvSpPr/>
              <p:nvPr/>
            </p:nvSpPr>
            <p:spPr>
              <a:xfrm>
                <a:off x="2607788" y="419777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0953103-A69D-96D3-A1FC-49F881A13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88" y="4197773"/>
                <a:ext cx="612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C65AEE-76D7-796B-A06C-673997446B45}"/>
                  </a:ext>
                </a:extLst>
              </p:cNvPr>
              <p:cNvSpPr/>
              <p:nvPr/>
            </p:nvSpPr>
            <p:spPr>
              <a:xfrm>
                <a:off x="2835629" y="5063539"/>
                <a:ext cx="1030605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C65AEE-76D7-796B-A06C-673997446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629" y="5063539"/>
                <a:ext cx="1030605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949A98-1C88-E8DF-B592-941F31B2A76D}"/>
                  </a:ext>
                </a:extLst>
              </p:cNvPr>
              <p:cNvSpPr/>
              <p:nvPr/>
            </p:nvSpPr>
            <p:spPr>
              <a:xfrm>
                <a:off x="2607791" y="2681071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949A98-1C88-E8DF-B592-941F31B2A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91" y="2681071"/>
                <a:ext cx="612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700E61-B45C-43E5-7B37-3C01AB78D8C7}"/>
                  </a:ext>
                </a:extLst>
              </p:cNvPr>
              <p:cNvSpPr/>
              <p:nvPr/>
            </p:nvSpPr>
            <p:spPr>
              <a:xfrm>
                <a:off x="4483842" y="1662404"/>
                <a:ext cx="242305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∙6=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700E61-B45C-43E5-7B37-3C01AB78D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42" y="1662404"/>
                <a:ext cx="2423052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3D0D65-6B16-C997-8BB9-B0F02DD69962}"/>
                  </a:ext>
                </a:extLst>
              </p:cNvPr>
              <p:cNvSpPr/>
              <p:nvPr/>
            </p:nvSpPr>
            <p:spPr>
              <a:xfrm>
                <a:off x="5192552" y="2165748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3D0D65-6B16-C997-8BB9-B0F02DD69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2165748"/>
                <a:ext cx="1005632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B92C9A8-98EF-939C-A0D3-783FE5EE01B5}"/>
                  </a:ext>
                </a:extLst>
              </p:cNvPr>
              <p:cNvSpPr/>
              <p:nvPr/>
            </p:nvSpPr>
            <p:spPr>
              <a:xfrm>
                <a:off x="5192552" y="2615850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B92C9A8-98EF-939C-A0D3-783FE5EE0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2615850"/>
                <a:ext cx="1005632" cy="3893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4CB198C-2690-ABA0-BCEC-3F7371DC8174}"/>
                  </a:ext>
                </a:extLst>
              </p:cNvPr>
              <p:cNvSpPr/>
              <p:nvPr/>
            </p:nvSpPr>
            <p:spPr>
              <a:xfrm>
                <a:off x="5192552" y="3142594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4CB198C-2690-ABA0-BCEC-3F7371DC8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3142594"/>
                <a:ext cx="1005632" cy="3893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CC19EA5-453A-BB96-5DD1-2D10CF55862B}"/>
                  </a:ext>
                </a:extLst>
              </p:cNvPr>
              <p:cNvSpPr/>
              <p:nvPr/>
            </p:nvSpPr>
            <p:spPr>
              <a:xfrm>
                <a:off x="5192552" y="3618270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CC19EA5-453A-BB96-5DD1-2D10CF558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3618270"/>
                <a:ext cx="1005632" cy="3893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A6157D2-B00E-BE11-5349-1DAB8759632F}"/>
                  </a:ext>
                </a:extLst>
              </p:cNvPr>
              <p:cNvSpPr/>
              <p:nvPr/>
            </p:nvSpPr>
            <p:spPr>
              <a:xfrm>
                <a:off x="5192552" y="4138256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A6157D2-B00E-BE11-5349-1DAB87596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4138256"/>
                <a:ext cx="1005632" cy="38937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9BCD62-9A6A-DE68-DAD9-6F843AEA2FD4}"/>
                  </a:ext>
                </a:extLst>
              </p:cNvPr>
              <p:cNvSpPr/>
              <p:nvPr/>
            </p:nvSpPr>
            <p:spPr>
              <a:xfrm>
                <a:off x="4501580" y="4682225"/>
                <a:ext cx="1601460" cy="11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9BCD62-9A6A-DE68-DAD9-6F843AEA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580" y="4682225"/>
                <a:ext cx="1601460" cy="115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87506F-4C6A-192C-6AE7-DDBD40A7547B}"/>
                  </a:ext>
                </a:extLst>
              </p:cNvPr>
              <p:cNvSpPr txBox="1"/>
              <p:nvPr/>
            </p:nvSpPr>
            <p:spPr>
              <a:xfrm>
                <a:off x="9595129" y="1186848"/>
                <a:ext cx="207141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87506F-4C6A-192C-6AE7-DDBD40A75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29" y="1186848"/>
                <a:ext cx="2071413" cy="9959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04F58-63A3-7988-A86E-32BA2DB229BA}"/>
                  </a:ext>
                </a:extLst>
              </p:cNvPr>
              <p:cNvSpPr txBox="1"/>
              <p:nvPr/>
            </p:nvSpPr>
            <p:spPr>
              <a:xfrm>
                <a:off x="9595129" y="2474749"/>
                <a:ext cx="2071413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1386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04F58-63A3-7988-A86E-32BA2DB22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29" y="2474749"/>
                <a:ext cx="2071413" cy="89915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26D705-F7F1-004D-8249-2F57C3168129}"/>
                  </a:ext>
                </a:extLst>
              </p:cNvPr>
              <p:cNvSpPr txBox="1"/>
              <p:nvPr/>
            </p:nvSpPr>
            <p:spPr>
              <a:xfrm>
                <a:off x="9595130" y="3853680"/>
                <a:ext cx="20714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32.23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26D705-F7F1-004D-8249-2F57C3168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30" y="3853680"/>
                <a:ext cx="207141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8C9A83-4019-5871-2B97-2EE33754F007}"/>
                  </a:ext>
                </a:extLst>
              </p:cNvPr>
              <p:cNvSpPr txBox="1"/>
              <p:nvPr/>
            </p:nvSpPr>
            <p:spPr>
              <a:xfrm>
                <a:off x="5712861" y="4993181"/>
                <a:ext cx="13129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1386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8C9A83-4019-5871-2B97-2EE33754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861" y="4993181"/>
                <a:ext cx="131296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EF4EC-157C-2F14-F06F-66882EEBA9D4}"/>
              </a:ext>
            </a:extLst>
          </p:cNvPr>
          <p:cNvCxnSpPr>
            <a:cxnSpLocks/>
          </p:cNvCxnSpPr>
          <p:nvPr/>
        </p:nvCxnSpPr>
        <p:spPr>
          <a:xfrm>
            <a:off x="8079447" y="917731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32D5EC-7DAF-52CF-205D-47693D12021C}"/>
                  </a:ext>
                </a:extLst>
              </p:cNvPr>
              <p:cNvSpPr/>
              <p:nvPr/>
            </p:nvSpPr>
            <p:spPr>
              <a:xfrm>
                <a:off x="2001603" y="4689612"/>
                <a:ext cx="1080000" cy="11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32D5EC-7DAF-52CF-205D-47693D120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4689612"/>
                <a:ext cx="1080000" cy="115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85858-C527-B0C1-6FF9-AA18700C8CD5}"/>
                  </a:ext>
                </a:extLst>
              </p:cNvPr>
              <p:cNvSpPr txBox="1"/>
              <p:nvPr/>
            </p:nvSpPr>
            <p:spPr>
              <a:xfrm>
                <a:off x="8924877" y="2721244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85858-C527-B0C1-6FF9-AA18700C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877" y="2721244"/>
                <a:ext cx="54486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972D4A-0C8C-25E3-1449-91D9F701D90F}"/>
                  </a:ext>
                </a:extLst>
              </p:cNvPr>
              <p:cNvSpPr txBox="1"/>
              <p:nvPr/>
            </p:nvSpPr>
            <p:spPr>
              <a:xfrm>
                <a:off x="8924877" y="3853680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972D4A-0C8C-25E3-1449-91D9F701D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877" y="3853680"/>
                <a:ext cx="54486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35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6" grpId="0"/>
      <p:bldP spid="7" grpId="0"/>
      <p:bldP spid="18" grpId="0"/>
      <p:bldP spid="33" grpId="0"/>
      <p:bldP spid="3" grpId="0"/>
      <p:bldP spid="4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1"/>
                <a:ext cx="11929643" cy="152157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Find the covariance of the following data: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(15,44),(20,43),(25,45),(30,37),(40,34),(50,37).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1"/>
                <a:ext cx="11929643" cy="1521579"/>
              </a:xfrm>
              <a:prstGeom prst="rect">
                <a:avLst/>
              </a:prstGeom>
              <a:blipFill>
                <a:blip r:embed="rId2"/>
                <a:stretch>
                  <a:fillRect l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9" y="2548540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25598" y="2548540"/>
                <a:ext cx="56896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Step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1: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Find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8" y="2548540"/>
                <a:ext cx="568960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95540" y="3229640"/>
                <a:ext cx="45911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values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:15, 20, 25, 30, 40, 50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540" y="3229640"/>
                <a:ext cx="4591193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1AD9E1-E223-4419-8901-C29BEBEC2EE1}"/>
                  </a:ext>
                </a:extLst>
              </p:cNvPr>
              <p:cNvSpPr/>
              <p:nvPr/>
            </p:nvSpPr>
            <p:spPr>
              <a:xfrm>
                <a:off x="2195540" y="3921745"/>
                <a:ext cx="5163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values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 44, 43, 45, 37, 34, 37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1AD9E1-E223-4419-8901-C29BEBEC2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540" y="3921745"/>
                <a:ext cx="5163728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566B00-6849-4956-B7DE-13E43CFED4F1}"/>
                  </a:ext>
                </a:extLst>
              </p:cNvPr>
              <p:cNvSpPr/>
              <p:nvPr/>
            </p:nvSpPr>
            <p:spPr>
              <a:xfrm>
                <a:off x="2104216" y="4613850"/>
                <a:ext cx="7388626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566B00-6849-4956-B7DE-13E43CFED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216" y="4613850"/>
                <a:ext cx="7388626" cy="910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DB612A-931D-4757-A609-98D27051EF9B}"/>
                  </a:ext>
                </a:extLst>
              </p:cNvPr>
              <p:cNvSpPr/>
              <p:nvPr/>
            </p:nvSpPr>
            <p:spPr>
              <a:xfrm>
                <a:off x="2075361" y="5682300"/>
                <a:ext cx="7364580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44+43+4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7+34+37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240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DB612A-931D-4757-A609-98D27051E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361" y="5682300"/>
                <a:ext cx="7364580" cy="9105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53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  <p:bldP spid="15" grpId="0"/>
      <p:bldP spid="16" grpId="0"/>
      <p:bldP spid="17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6764035" y="5708072"/>
                <a:ext cx="60529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35" y="5708072"/>
                <a:ext cx="6052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074098" y="5708072"/>
                <a:ext cx="60529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098" y="5708072"/>
                <a:ext cx="6052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1371904" y="5708072"/>
                <a:ext cx="820096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𝟏𝟓𝟔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904" y="5708072"/>
                <a:ext cx="82009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A614EE3-AFF2-4C13-91E8-9F8EA2B584B9}"/>
              </a:ext>
            </a:extLst>
          </p:cNvPr>
          <p:cNvGraphicFramePr>
            <a:graphicFrameLocks noGrp="1"/>
          </p:cNvGraphicFramePr>
          <p:nvPr/>
        </p:nvGraphicFramePr>
        <p:xfrm>
          <a:off x="302351" y="982163"/>
          <a:ext cx="11497385" cy="495632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549816">
                  <a:extLst>
                    <a:ext uri="{9D8B030D-6E8A-4147-A177-3AD203B41FA5}">
                      <a16:colId xmlns:a16="http://schemas.microsoft.com/office/drawing/2014/main" val="2469759388"/>
                    </a:ext>
                  </a:extLst>
                </a:gridCol>
                <a:gridCol w="1837311">
                  <a:extLst>
                    <a:ext uri="{9D8B030D-6E8A-4147-A177-3AD203B41FA5}">
                      <a16:colId xmlns:a16="http://schemas.microsoft.com/office/drawing/2014/main" val="3192463008"/>
                    </a:ext>
                  </a:extLst>
                </a:gridCol>
                <a:gridCol w="2185203">
                  <a:extLst>
                    <a:ext uri="{9D8B030D-6E8A-4147-A177-3AD203B41FA5}">
                      <a16:colId xmlns:a16="http://schemas.microsoft.com/office/drawing/2014/main" val="631825642"/>
                    </a:ext>
                  </a:extLst>
                </a:gridCol>
                <a:gridCol w="1869926">
                  <a:extLst>
                    <a:ext uri="{9D8B030D-6E8A-4147-A177-3AD203B41FA5}">
                      <a16:colId xmlns:a16="http://schemas.microsoft.com/office/drawing/2014/main" val="202064394"/>
                    </a:ext>
                  </a:extLst>
                </a:gridCol>
                <a:gridCol w="4055129">
                  <a:extLst>
                    <a:ext uri="{9D8B030D-6E8A-4147-A177-3AD203B41FA5}">
                      <a16:colId xmlns:a16="http://schemas.microsoft.com/office/drawing/2014/main" val="536910690"/>
                    </a:ext>
                  </a:extLst>
                </a:gridCol>
              </a:tblGrid>
              <a:tr h="908182">
                <a:tc>
                  <a:txBody>
                    <a:bodyPr/>
                    <a:lstStyle/>
                    <a:p>
                      <a:endParaRPr lang="en-IN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46222"/>
                  </a:ext>
                </a:extLst>
              </a:tr>
              <a:tr h="51446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314755"/>
                  </a:ext>
                </a:extLst>
              </a:tr>
              <a:tr h="49803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10417"/>
                  </a:ext>
                </a:extLst>
              </a:tr>
              <a:tr h="51446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33165"/>
                  </a:ext>
                </a:extLst>
              </a:tr>
              <a:tr h="51446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89482"/>
                  </a:ext>
                </a:extLst>
              </a:tr>
              <a:tr h="51446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662708"/>
                  </a:ext>
                </a:extLst>
              </a:tr>
              <a:tr h="51446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61692"/>
                  </a:ext>
                </a:extLst>
              </a:tr>
              <a:tr h="939187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7500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F6A6B0-F9AD-4804-89EE-9C5D79C29DE4}"/>
                  </a:ext>
                </a:extLst>
              </p:cNvPr>
              <p:cNvSpPr/>
              <p:nvPr/>
            </p:nvSpPr>
            <p:spPr>
              <a:xfrm>
                <a:off x="751543" y="1855102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F6A6B0-F9AD-4804-89EE-9C5D79C29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43" y="1855102"/>
                <a:ext cx="617164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24C04-C963-41ED-9402-E9467F9D11A8}"/>
                  </a:ext>
                </a:extLst>
              </p:cNvPr>
              <p:cNvSpPr/>
              <p:nvPr/>
            </p:nvSpPr>
            <p:spPr>
              <a:xfrm>
                <a:off x="732604" y="2395474"/>
                <a:ext cx="56575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24C04-C963-41ED-9402-E9467F9D1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04" y="2395474"/>
                <a:ext cx="565752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69C856-949D-4B19-97D9-A770CDCBE818}"/>
                  </a:ext>
                </a:extLst>
              </p:cNvPr>
              <p:cNvSpPr/>
              <p:nvPr/>
            </p:nvSpPr>
            <p:spPr>
              <a:xfrm>
                <a:off x="742934" y="3456915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69C856-949D-4B19-97D9-A770CDCBE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4" y="3456915"/>
                <a:ext cx="617164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77F11C-0A3E-414A-A4E3-83606998E32F}"/>
                  </a:ext>
                </a:extLst>
              </p:cNvPr>
              <p:cNvSpPr/>
              <p:nvPr/>
            </p:nvSpPr>
            <p:spPr>
              <a:xfrm>
                <a:off x="742934" y="3997930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77F11C-0A3E-414A-A4E3-83606998E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4" y="3997930"/>
                <a:ext cx="717417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596253-9534-40D7-838F-29E8FEEFEA88}"/>
                  </a:ext>
                </a:extLst>
              </p:cNvPr>
              <p:cNvSpPr/>
              <p:nvPr/>
            </p:nvSpPr>
            <p:spPr>
              <a:xfrm>
                <a:off x="742934" y="4538945"/>
                <a:ext cx="56575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596253-9534-40D7-838F-29E8FEEFE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4" y="4538945"/>
                <a:ext cx="565752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D920DBD-24B1-4DAE-A87B-8982827B264D}"/>
                  </a:ext>
                </a:extLst>
              </p:cNvPr>
              <p:cNvSpPr/>
              <p:nvPr/>
            </p:nvSpPr>
            <p:spPr>
              <a:xfrm>
                <a:off x="742934" y="2948059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D920DBD-24B1-4DAE-A87B-8982827B2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4" y="2948059"/>
                <a:ext cx="61716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3C27623-A811-411F-9EEE-FEA25CD74EAB}"/>
                  </a:ext>
                </a:extLst>
              </p:cNvPr>
              <p:cNvSpPr/>
              <p:nvPr/>
            </p:nvSpPr>
            <p:spPr>
              <a:xfrm>
                <a:off x="2461741" y="1855102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3C27623-A811-411F-9EEE-FEA25CD74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41" y="1855102"/>
                <a:ext cx="617164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86D6532-BB4F-40DF-B205-2EE5B99CB3D5}"/>
                  </a:ext>
                </a:extLst>
              </p:cNvPr>
              <p:cNvSpPr/>
              <p:nvPr/>
            </p:nvSpPr>
            <p:spPr>
              <a:xfrm>
                <a:off x="2451411" y="2395474"/>
                <a:ext cx="56575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86D6532-BB4F-40DF-B205-2EE5B99CB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411" y="2395474"/>
                <a:ext cx="565752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59B8A2-8740-40C0-A665-BD9CA048268C}"/>
                  </a:ext>
                </a:extLst>
              </p:cNvPr>
              <p:cNvSpPr/>
              <p:nvPr/>
            </p:nvSpPr>
            <p:spPr>
              <a:xfrm>
                <a:off x="2461741" y="3456915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59B8A2-8740-40C0-A665-BD9CA0482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41" y="3456915"/>
                <a:ext cx="617164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9C31B4B-EAD0-4697-BFC1-BF986777531D}"/>
                  </a:ext>
                </a:extLst>
              </p:cNvPr>
              <p:cNvSpPr/>
              <p:nvPr/>
            </p:nvSpPr>
            <p:spPr>
              <a:xfrm>
                <a:off x="2461741" y="3997930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9C31B4B-EAD0-4697-BFC1-BF9867775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41" y="3997930"/>
                <a:ext cx="717417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82D10C0-B6C0-464E-B0C2-8C28E045BBEA}"/>
                  </a:ext>
                </a:extLst>
              </p:cNvPr>
              <p:cNvSpPr/>
              <p:nvPr/>
            </p:nvSpPr>
            <p:spPr>
              <a:xfrm>
                <a:off x="2461741" y="4538945"/>
                <a:ext cx="56575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82D10C0-B6C0-464E-B0C2-8C28E045B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41" y="4538945"/>
                <a:ext cx="56575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439C0-B169-4E4F-A597-8A1495DF1C2C}"/>
                  </a:ext>
                </a:extLst>
              </p:cNvPr>
              <p:cNvSpPr/>
              <p:nvPr/>
            </p:nvSpPr>
            <p:spPr>
              <a:xfrm>
                <a:off x="2461741" y="2948059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B439C0-B169-4E4F-A597-8A1495DF1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741" y="2948059"/>
                <a:ext cx="617164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7B6CA-44FE-485F-9A48-C9A66AE0E318}"/>
                  </a:ext>
                </a:extLst>
              </p:cNvPr>
              <p:cNvSpPr/>
              <p:nvPr/>
            </p:nvSpPr>
            <p:spPr>
              <a:xfrm>
                <a:off x="4470487" y="1848041"/>
                <a:ext cx="86400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A7B6CA-44FE-485F-9A48-C9A66AE0E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87" y="1848041"/>
                <a:ext cx="864004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F3998DB-841B-4EA5-9064-A4373EC7545B}"/>
                  </a:ext>
                </a:extLst>
              </p:cNvPr>
              <p:cNvSpPr/>
              <p:nvPr/>
            </p:nvSpPr>
            <p:spPr>
              <a:xfrm>
                <a:off x="4460157" y="2388413"/>
                <a:ext cx="87433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F3998DB-841B-4EA5-9064-A4373EC75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157" y="2388413"/>
                <a:ext cx="87433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C20D55-B0FE-4DE9-AE0B-BE4732BDA194}"/>
                  </a:ext>
                </a:extLst>
              </p:cNvPr>
              <p:cNvSpPr/>
              <p:nvPr/>
            </p:nvSpPr>
            <p:spPr>
              <a:xfrm>
                <a:off x="4717327" y="3438284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C20D55-B0FE-4DE9-AE0B-BE4732BDA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327" y="3438284"/>
                <a:ext cx="617164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8E9942-0BEF-4609-85EB-8B332D3A252D}"/>
                  </a:ext>
                </a:extLst>
              </p:cNvPr>
              <p:cNvSpPr/>
              <p:nvPr/>
            </p:nvSpPr>
            <p:spPr>
              <a:xfrm>
                <a:off x="4581008" y="3997930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B8E9942-0BEF-4609-85EB-8B332D3A2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008" y="3997930"/>
                <a:ext cx="717417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C5DBA5-876C-44BD-BBD2-BABB505C362A}"/>
                  </a:ext>
                </a:extLst>
              </p:cNvPr>
              <p:cNvSpPr/>
              <p:nvPr/>
            </p:nvSpPr>
            <p:spPr>
              <a:xfrm>
                <a:off x="4594147" y="4519930"/>
                <a:ext cx="56575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9C5DBA5-876C-44BD-BBD2-BABB505C3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147" y="4519930"/>
                <a:ext cx="565752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5840C6D-8414-44DF-88CE-69FD444FD8CC}"/>
                  </a:ext>
                </a:extLst>
              </p:cNvPr>
              <p:cNvSpPr/>
              <p:nvPr/>
            </p:nvSpPr>
            <p:spPr>
              <a:xfrm>
                <a:off x="4470487" y="2940998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5840C6D-8414-44DF-88CE-69FD444FD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87" y="2940998"/>
                <a:ext cx="617164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0CE08F4-7A88-4702-A84E-2F2CAA03AEB3}"/>
                  </a:ext>
                </a:extLst>
              </p:cNvPr>
              <p:cNvSpPr/>
              <p:nvPr/>
            </p:nvSpPr>
            <p:spPr>
              <a:xfrm>
                <a:off x="6658530" y="1862920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0CE08F4-7A88-4702-A84E-2F2CAA03A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530" y="1862920"/>
                <a:ext cx="617164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368B236-5AC4-42DF-9F65-CA124EF086E6}"/>
                  </a:ext>
                </a:extLst>
              </p:cNvPr>
              <p:cNvSpPr/>
              <p:nvPr/>
            </p:nvSpPr>
            <p:spPr>
              <a:xfrm>
                <a:off x="6640541" y="2400425"/>
                <a:ext cx="87433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368B236-5AC4-42DF-9F65-CA124EF08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41" y="2400425"/>
                <a:ext cx="874334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932AC3-C237-423F-A396-93757EB11083}"/>
                  </a:ext>
                </a:extLst>
              </p:cNvPr>
              <p:cNvSpPr/>
              <p:nvPr/>
            </p:nvSpPr>
            <p:spPr>
              <a:xfrm>
                <a:off x="6487187" y="3448405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932AC3-C237-423F-A396-93757EB11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87" y="3448405"/>
                <a:ext cx="617164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D626BB0-EE51-4312-9F94-C2BAF898DED1}"/>
                  </a:ext>
                </a:extLst>
              </p:cNvPr>
              <p:cNvSpPr/>
              <p:nvPr/>
            </p:nvSpPr>
            <p:spPr>
              <a:xfrm>
                <a:off x="6487187" y="4008468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D626BB0-EE51-4312-9F94-C2BAF898D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87" y="4008468"/>
                <a:ext cx="717417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312621-CFC7-4C46-8BA6-BDF99067BD6E}"/>
                  </a:ext>
                </a:extLst>
              </p:cNvPr>
              <p:cNvSpPr/>
              <p:nvPr/>
            </p:nvSpPr>
            <p:spPr>
              <a:xfrm>
                <a:off x="6633280" y="2926405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312621-CFC7-4C46-8BA6-BDF99067B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280" y="2926405"/>
                <a:ext cx="617164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5F0D0E2-6971-407D-B600-7C8E2C8AFF17}"/>
                  </a:ext>
                </a:extLst>
              </p:cNvPr>
              <p:cNvSpPr/>
              <p:nvPr/>
            </p:nvSpPr>
            <p:spPr>
              <a:xfrm>
                <a:off x="6489611" y="4486465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5F0D0E2-6971-407D-B600-7C8E2C8AF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11" y="4486465"/>
                <a:ext cx="617164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E8DE8A6-0983-46B3-8ADA-798DBD4D1FFE}"/>
                  </a:ext>
                </a:extLst>
              </p:cNvPr>
              <p:cNvSpPr/>
              <p:nvPr/>
            </p:nvSpPr>
            <p:spPr>
              <a:xfrm>
                <a:off x="9429040" y="1910840"/>
                <a:ext cx="86400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E8DE8A6-0983-46B3-8ADA-798DBD4D1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040" y="1910840"/>
                <a:ext cx="864004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A9BFFC9-DAD3-41FE-99CC-45A87F14E860}"/>
                  </a:ext>
                </a:extLst>
              </p:cNvPr>
              <p:cNvSpPr/>
              <p:nvPr/>
            </p:nvSpPr>
            <p:spPr>
              <a:xfrm>
                <a:off x="9423012" y="2414422"/>
                <a:ext cx="87433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A9BFFC9-DAD3-41FE-99CC-45A87F14E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012" y="2414422"/>
                <a:ext cx="874334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B047D0-F20D-4E64-BFE7-47B8D7BE8D5B}"/>
                  </a:ext>
                </a:extLst>
              </p:cNvPr>
              <p:cNvSpPr/>
              <p:nvPr/>
            </p:nvSpPr>
            <p:spPr>
              <a:xfrm>
                <a:off x="9417468" y="2898613"/>
                <a:ext cx="103548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B047D0-F20D-4E64-BFE7-47B8D7BE8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468" y="2898613"/>
                <a:ext cx="1035482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C9D48A7-7EE5-4D6B-AB99-D27612451C0A}"/>
                  </a:ext>
                </a:extLst>
              </p:cNvPr>
              <p:cNvSpPr/>
              <p:nvPr/>
            </p:nvSpPr>
            <p:spPr>
              <a:xfrm>
                <a:off x="9765542" y="3441940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C9D48A7-7EE5-4D6B-AB99-D27612451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542" y="3441940"/>
                <a:ext cx="617164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183088-CB10-4DFA-83C5-61A5FB3A34B4}"/>
                  </a:ext>
                </a:extLst>
              </p:cNvPr>
              <p:cNvSpPr/>
              <p:nvPr/>
            </p:nvSpPr>
            <p:spPr>
              <a:xfrm>
                <a:off x="9444794" y="3948884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183088-CB10-4DFA-83C5-61A5FB3A3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794" y="3948884"/>
                <a:ext cx="717417" cy="522000"/>
              </a:xfrm>
              <a:prstGeom prst="rect">
                <a:avLst/>
              </a:prstGeom>
              <a:blipFill>
                <a:blip r:embed="rId34"/>
                <a:stretch>
                  <a:fillRect r="-8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BF035B-486F-4085-93D8-8932FBF55010}"/>
                  </a:ext>
                </a:extLst>
              </p:cNvPr>
              <p:cNvSpPr/>
              <p:nvPr/>
            </p:nvSpPr>
            <p:spPr>
              <a:xfrm>
                <a:off x="9451695" y="4449699"/>
                <a:ext cx="56575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BF035B-486F-4085-93D8-8932FBF55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695" y="4449699"/>
                <a:ext cx="565752" cy="522000"/>
              </a:xfrm>
              <a:prstGeom prst="rect">
                <a:avLst/>
              </a:prstGeom>
              <a:blipFill>
                <a:blip r:embed="rId35"/>
                <a:stretch>
                  <a:fillRect r="-279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FF8A30-5B99-4C26-A2FF-1B26A286599E}"/>
                  </a:ext>
                </a:extLst>
              </p:cNvPr>
              <p:cNvSpPr/>
              <p:nvPr/>
            </p:nvSpPr>
            <p:spPr>
              <a:xfrm>
                <a:off x="7832034" y="5293409"/>
                <a:ext cx="4969565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4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𝟐𝟑𝟓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rgbClr val="21212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FF8A30-5B99-4C26-A2FF-1B26A2865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34" y="5293409"/>
                <a:ext cx="4969565" cy="522000"/>
              </a:xfrm>
              <a:prstGeom prst="rect">
                <a:avLst/>
              </a:prstGeom>
              <a:blipFill>
                <a:blip r:embed="rId36"/>
                <a:stretch>
                  <a:fillRect t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F70D604-19D2-43A5-A3E1-27BEF59AF073}"/>
                  </a:ext>
                </a:extLst>
              </p:cNvPr>
              <p:cNvSpPr/>
              <p:nvPr/>
            </p:nvSpPr>
            <p:spPr>
              <a:xfrm>
                <a:off x="865607" y="1178218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F70D604-19D2-43A5-A3E1-27BEF59AF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07" y="1178218"/>
                <a:ext cx="617164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2E8CA10-F23E-426A-9EEE-8DD5DAC3D953}"/>
                  </a:ext>
                </a:extLst>
              </p:cNvPr>
              <p:cNvSpPr/>
              <p:nvPr/>
            </p:nvSpPr>
            <p:spPr>
              <a:xfrm>
                <a:off x="2593839" y="1140156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2E8CA10-F23E-426A-9EEE-8DD5DAC3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839" y="1140156"/>
                <a:ext cx="617164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0A3322E-A90A-4D41-88F6-F436B526084E}"/>
                  </a:ext>
                </a:extLst>
              </p:cNvPr>
              <p:cNvSpPr/>
              <p:nvPr/>
            </p:nvSpPr>
            <p:spPr>
              <a:xfrm>
                <a:off x="4020597" y="1380710"/>
                <a:ext cx="17997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212121"/>
                  </a:solidFill>
                </a:endParaRPr>
              </a:p>
              <a:p>
                <a:pPr algn="just"/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0A3322E-A90A-4D41-88F6-F436B5260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97" y="1380710"/>
                <a:ext cx="1799721" cy="522000"/>
              </a:xfrm>
              <a:prstGeom prst="rect">
                <a:avLst/>
              </a:prstGeom>
              <a:blipFill>
                <a:blip r:embed="rId39"/>
                <a:stretch>
                  <a:fillRect t="-22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F0C052D-3975-454E-811B-6E818DE71675}"/>
                  </a:ext>
                </a:extLst>
              </p:cNvPr>
              <p:cNvSpPr/>
              <p:nvPr/>
            </p:nvSpPr>
            <p:spPr>
              <a:xfrm>
                <a:off x="5918891" y="1358328"/>
                <a:ext cx="17997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212121"/>
                  </a:solidFill>
                </a:endParaRPr>
              </a:p>
              <a:p>
                <a:pPr algn="just"/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F0C052D-3975-454E-811B-6E818DE71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891" y="1358328"/>
                <a:ext cx="1799721" cy="522000"/>
              </a:xfrm>
              <a:prstGeom prst="rect">
                <a:avLst/>
              </a:prstGeom>
              <a:blipFill>
                <a:blip r:embed="rId40"/>
                <a:stretch>
                  <a:fillRect t="-23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D78AC5F-E5ED-43CE-B5E0-A7B721C7A409}"/>
                  </a:ext>
                </a:extLst>
              </p:cNvPr>
              <p:cNvSpPr/>
              <p:nvPr/>
            </p:nvSpPr>
            <p:spPr>
              <a:xfrm>
                <a:off x="8029024" y="1328130"/>
                <a:ext cx="361176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212121"/>
                  </a:solidFill>
                </a:endParaRPr>
              </a:p>
              <a:p>
                <a:pPr algn="just"/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D78AC5F-E5ED-43CE-B5E0-A7B721C7A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24" y="1328130"/>
                <a:ext cx="3611762" cy="522000"/>
              </a:xfrm>
              <a:prstGeom prst="rect">
                <a:avLst/>
              </a:prstGeom>
              <a:blipFill>
                <a:blip r:embed="rId41"/>
                <a:stretch>
                  <a:fillRect t="-23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marL="2286000" lvl="5" indent="0">
              <a:buNone/>
            </a:pP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marL="2286000" lvl="5" indent="0">
              <a:buNone/>
            </a:pP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marL="2286000" lvl="5" indent="0">
              <a:buNone/>
            </a:pP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marL="2286000" lvl="5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  		</a:t>
            </a: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9B438C-0338-42F3-8E0C-AA9BD1F1AAE6}"/>
                  </a:ext>
                </a:extLst>
              </p:cNvPr>
              <p:cNvSpPr/>
              <p:nvPr/>
            </p:nvSpPr>
            <p:spPr>
              <a:xfrm>
                <a:off x="350342" y="863444"/>
                <a:ext cx="5650714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1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9B438C-0338-42F3-8E0C-AA9BD1F1A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42" y="863444"/>
                <a:ext cx="5650714" cy="1135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B87F77-6E3D-4155-87DB-177D0D6174DE}"/>
                  </a:ext>
                </a:extLst>
              </p:cNvPr>
              <p:cNvSpPr/>
              <p:nvPr/>
            </p:nvSpPr>
            <p:spPr>
              <a:xfrm>
                <a:off x="350342" y="2151383"/>
                <a:ext cx="3306867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−235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B87F77-6E3D-4155-87DB-177D0D617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42" y="2151383"/>
                <a:ext cx="3306867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795D66-8C3A-4717-9381-F5A519AEC0E7}"/>
                  </a:ext>
                </a:extLst>
              </p:cNvPr>
              <p:cNvSpPr/>
              <p:nvPr/>
            </p:nvSpPr>
            <p:spPr>
              <a:xfrm>
                <a:off x="350342" y="3371965"/>
                <a:ext cx="3265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−39.17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795D66-8C3A-4717-9381-F5A519AEC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42" y="3371965"/>
                <a:ext cx="32651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76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2"/>
                <a:ext cx="11929643" cy="99277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i="0" dirty="0">
                    <a:latin typeface="+mj-lt"/>
                  </a:rPr>
                  <a:t>Determine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=5,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=7.2,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=25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=30</m:t>
                        </m:r>
                      </m:e>
                    </m:nary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2"/>
                <a:ext cx="11929643" cy="992770"/>
              </a:xfrm>
              <a:prstGeom prst="rect">
                <a:avLst/>
              </a:prstGeom>
              <a:blipFill>
                <a:blip r:embed="rId2"/>
                <a:stretch>
                  <a:fillRect l="-1074" b="-1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2425120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15838F-8E0E-4CD5-AC1A-40B0590F6FD1}"/>
                  </a:ext>
                </a:extLst>
              </p:cNvPr>
              <p:cNvSpPr/>
              <p:nvPr/>
            </p:nvSpPr>
            <p:spPr>
              <a:xfrm>
                <a:off x="1625597" y="2118882"/>
                <a:ext cx="6089039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1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15838F-8E0E-4CD5-AC1A-40B0590F6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2118882"/>
                <a:ext cx="6089039" cy="1135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522A5B-9A30-45A2-BBE2-5389D4B3828A}"/>
                  </a:ext>
                </a:extLst>
              </p:cNvPr>
              <p:cNvSpPr/>
              <p:nvPr/>
            </p:nvSpPr>
            <p:spPr>
              <a:xfrm>
                <a:off x="2610505" y="3429000"/>
                <a:ext cx="5082097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7.2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1 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(30)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522A5B-9A30-45A2-BBE2-5389D4B38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505" y="3429000"/>
                <a:ext cx="5082097" cy="1135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06C254-A471-4CC4-A148-EE7260A1116F}"/>
                  </a:ext>
                </a:extLst>
              </p:cNvPr>
              <p:cNvSpPr/>
              <p:nvPr/>
            </p:nvSpPr>
            <p:spPr>
              <a:xfrm>
                <a:off x="2610505" y="4739118"/>
                <a:ext cx="4490075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(7.2)(5)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(30)(5)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06C254-A471-4CC4-A148-EE7260A11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505" y="4739118"/>
                <a:ext cx="4490075" cy="1135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D80E059-0F7B-4DAC-911E-F82DFCF6D72D}"/>
              </a:ext>
            </a:extLst>
          </p:cNvPr>
          <p:cNvSpPr/>
          <p:nvPr/>
        </p:nvSpPr>
        <p:spPr>
          <a:xfrm>
            <a:off x="7704917" y="1861852"/>
            <a:ext cx="45719" cy="4705562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87D3928-BD73-492E-A67A-C21E5265C6ED}"/>
                  </a:ext>
                </a:extLst>
              </p:cNvPr>
              <p:cNvSpPr/>
              <p:nvPr/>
            </p:nvSpPr>
            <p:spPr>
              <a:xfrm>
                <a:off x="8118817" y="2118882"/>
                <a:ext cx="3778342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(36) 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(150)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87D3928-BD73-492E-A67A-C21E5265C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817" y="2118882"/>
                <a:ext cx="3778342" cy="1135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02AE471-F31A-4A56-ABB0-F03A1D4CBE64}"/>
                  </a:ext>
                </a:extLst>
              </p:cNvPr>
              <p:cNvSpPr/>
              <p:nvPr/>
            </p:nvSpPr>
            <p:spPr>
              <a:xfrm>
                <a:off x="8145078" y="3511608"/>
                <a:ext cx="3679662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(36)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02AE471-F31A-4A56-ABB0-F03A1D4C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078" y="3511608"/>
                <a:ext cx="3679662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0E6E4E0-87AD-4529-9F16-A12C44F4598C}"/>
                  </a:ext>
                </a:extLst>
              </p:cNvPr>
              <p:cNvSpPr/>
              <p:nvPr/>
            </p:nvSpPr>
            <p:spPr>
              <a:xfrm>
                <a:off x="8208000" y="4853222"/>
                <a:ext cx="2258695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186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0E6E4E0-87AD-4529-9F16-A12C44F45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000" y="4853222"/>
                <a:ext cx="2258695" cy="11356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82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2" grpId="0"/>
      <p:bldP spid="13" grpId="0"/>
      <p:bldP spid="14" grpId="0"/>
      <p:bldP spid="18" grpId="0" animBg="1"/>
      <p:bldP spid="20" grpId="0"/>
      <p:bldP spid="21" grpId="0"/>
      <p:bldP spid="2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1"/>
            <a:ext cx="11866191" cy="9266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Compute the covariance between x and y using the following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3 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17198" y="3466409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73907" y="3466409"/>
                <a:ext cx="56896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Step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1: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Find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907" y="3466409"/>
                <a:ext cx="568960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719786" y="4145713"/>
                <a:ext cx="30662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values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:1, 2, 3, 4, 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86" y="4145713"/>
                <a:ext cx="3066224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1AD9E1-E223-4419-8901-C29BEBEC2EE1}"/>
                  </a:ext>
                </a:extLst>
              </p:cNvPr>
              <p:cNvSpPr/>
              <p:nvPr/>
            </p:nvSpPr>
            <p:spPr>
              <a:xfrm>
                <a:off x="6494885" y="4145713"/>
                <a:ext cx="30630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values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:3, 2, 5, 4, 6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1AD9E1-E223-4419-8901-C29BEBEC2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885" y="4145713"/>
                <a:ext cx="3063018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566B00-6849-4956-B7DE-13E43CFED4F1}"/>
                  </a:ext>
                </a:extLst>
              </p:cNvPr>
              <p:cNvSpPr/>
              <p:nvPr/>
            </p:nvSpPr>
            <p:spPr>
              <a:xfrm>
                <a:off x="1611618" y="4724476"/>
                <a:ext cx="5371214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+3+4+5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566B00-6849-4956-B7DE-13E43CFED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618" y="4724476"/>
                <a:ext cx="5371214" cy="910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DB612A-931D-4757-A609-98D27051EF9B}"/>
                  </a:ext>
                </a:extLst>
              </p:cNvPr>
              <p:cNvSpPr/>
              <p:nvPr/>
            </p:nvSpPr>
            <p:spPr>
              <a:xfrm>
                <a:off x="1719786" y="5690589"/>
                <a:ext cx="5172442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3+2+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+4+6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DB612A-931D-4757-A609-98D27051E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86" y="5690589"/>
                <a:ext cx="5172442" cy="910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F83B58E-3605-41FE-9780-2C34B7FA0841}"/>
              </a:ext>
            </a:extLst>
          </p:cNvPr>
          <p:cNvGraphicFramePr>
            <a:graphicFrameLocks noGrp="1"/>
          </p:cNvGraphicFramePr>
          <p:nvPr/>
        </p:nvGraphicFramePr>
        <p:xfrm>
          <a:off x="131177" y="1899949"/>
          <a:ext cx="10228218" cy="128016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704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x</a:t>
                      </a:r>
                      <a:endParaRPr lang="en-US" sz="2800" b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y</a:t>
                      </a:r>
                      <a:endParaRPr lang="en-US" sz="2800" b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82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  <p:bldP spid="15" grpId="0"/>
      <p:bldP spid="16" grpId="0"/>
      <p:bldP spid="1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103F1-9D1B-45A5-AE0D-EE8BC1B56557}"/>
                  </a:ext>
                </a:extLst>
              </p:cNvPr>
              <p:cNvSpPr txBox="1"/>
              <p:nvPr/>
            </p:nvSpPr>
            <p:spPr>
              <a:xfrm>
                <a:off x="6764035" y="5708072"/>
                <a:ext cx="60529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103F1-9D1B-45A5-AE0D-EE8BC1B5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35" y="5708072"/>
                <a:ext cx="6052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428C1E-4FD2-4A89-B4D4-FF8926315CF5}"/>
                  </a:ext>
                </a:extLst>
              </p:cNvPr>
              <p:cNvSpPr txBox="1"/>
              <p:nvPr/>
            </p:nvSpPr>
            <p:spPr>
              <a:xfrm>
                <a:off x="9074098" y="5708072"/>
                <a:ext cx="60529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428C1E-4FD2-4A89-B4D4-FF892631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098" y="5708072"/>
                <a:ext cx="6052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9046F1-293F-429E-A540-3332592FDEEF}"/>
                  </a:ext>
                </a:extLst>
              </p:cNvPr>
              <p:cNvSpPr txBox="1"/>
              <p:nvPr/>
            </p:nvSpPr>
            <p:spPr>
              <a:xfrm>
                <a:off x="11371904" y="5708072"/>
                <a:ext cx="820096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𝟏𝟓𝟔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9046F1-293F-429E-A540-3332592FD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904" y="5708072"/>
                <a:ext cx="82009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47EA956-8544-4412-8AC5-A0DE243984E7}"/>
              </a:ext>
            </a:extLst>
          </p:cNvPr>
          <p:cNvGraphicFramePr>
            <a:graphicFrameLocks noGrp="1"/>
          </p:cNvGraphicFramePr>
          <p:nvPr/>
        </p:nvGraphicFramePr>
        <p:xfrm>
          <a:off x="347307" y="1261681"/>
          <a:ext cx="11497385" cy="441240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549816">
                  <a:extLst>
                    <a:ext uri="{9D8B030D-6E8A-4147-A177-3AD203B41FA5}">
                      <a16:colId xmlns:a16="http://schemas.microsoft.com/office/drawing/2014/main" val="2469759388"/>
                    </a:ext>
                  </a:extLst>
                </a:gridCol>
                <a:gridCol w="1837311">
                  <a:extLst>
                    <a:ext uri="{9D8B030D-6E8A-4147-A177-3AD203B41FA5}">
                      <a16:colId xmlns:a16="http://schemas.microsoft.com/office/drawing/2014/main" val="3192463008"/>
                    </a:ext>
                  </a:extLst>
                </a:gridCol>
                <a:gridCol w="2185203">
                  <a:extLst>
                    <a:ext uri="{9D8B030D-6E8A-4147-A177-3AD203B41FA5}">
                      <a16:colId xmlns:a16="http://schemas.microsoft.com/office/drawing/2014/main" val="631825642"/>
                    </a:ext>
                  </a:extLst>
                </a:gridCol>
                <a:gridCol w="1869926">
                  <a:extLst>
                    <a:ext uri="{9D8B030D-6E8A-4147-A177-3AD203B41FA5}">
                      <a16:colId xmlns:a16="http://schemas.microsoft.com/office/drawing/2014/main" val="202064394"/>
                    </a:ext>
                  </a:extLst>
                </a:gridCol>
                <a:gridCol w="4055129">
                  <a:extLst>
                    <a:ext uri="{9D8B030D-6E8A-4147-A177-3AD203B41FA5}">
                      <a16:colId xmlns:a16="http://schemas.microsoft.com/office/drawing/2014/main" val="536910690"/>
                    </a:ext>
                  </a:extLst>
                </a:gridCol>
              </a:tblGrid>
              <a:tr h="908182">
                <a:tc>
                  <a:txBody>
                    <a:bodyPr/>
                    <a:lstStyle/>
                    <a:p>
                      <a:endParaRPr lang="en-IN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8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46222"/>
                  </a:ext>
                </a:extLst>
              </a:tr>
              <a:tr h="51446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314755"/>
                  </a:ext>
                </a:extLst>
              </a:tr>
              <a:tr h="49803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IN" sz="2800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710417"/>
                  </a:ext>
                </a:extLst>
              </a:tr>
              <a:tr h="51446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33165"/>
                  </a:ext>
                </a:extLst>
              </a:tr>
              <a:tr h="51446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589482"/>
                  </a:ext>
                </a:extLst>
              </a:tr>
              <a:tr h="51446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662708"/>
                  </a:ext>
                </a:extLst>
              </a:tr>
              <a:tr h="913423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616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9B2916-D82D-4C8A-A269-3359DC16B046}"/>
                  </a:ext>
                </a:extLst>
              </p:cNvPr>
              <p:cNvSpPr/>
              <p:nvPr/>
            </p:nvSpPr>
            <p:spPr>
              <a:xfrm>
                <a:off x="920488" y="2134620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9B2916-D82D-4C8A-A269-3359DC16B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8" y="2134620"/>
                <a:ext cx="617164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0817FED-4F6B-4FBE-9F09-85CF95D61B81}"/>
                  </a:ext>
                </a:extLst>
              </p:cNvPr>
              <p:cNvSpPr/>
              <p:nvPr/>
            </p:nvSpPr>
            <p:spPr>
              <a:xfrm>
                <a:off x="920488" y="2684113"/>
                <a:ext cx="56575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0817FED-4F6B-4FBE-9F09-85CF95D61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8" y="2684113"/>
                <a:ext cx="565752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07E018-3622-427A-B835-EA9566124882}"/>
                  </a:ext>
                </a:extLst>
              </p:cNvPr>
              <p:cNvSpPr/>
              <p:nvPr/>
            </p:nvSpPr>
            <p:spPr>
              <a:xfrm>
                <a:off x="907234" y="3726077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07E018-3622-427A-B835-EA9566124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34" y="3726077"/>
                <a:ext cx="617164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5089329-BD59-47AE-8717-235D3890BFDD}"/>
                  </a:ext>
                </a:extLst>
              </p:cNvPr>
              <p:cNvSpPr/>
              <p:nvPr/>
            </p:nvSpPr>
            <p:spPr>
              <a:xfrm>
                <a:off x="911176" y="4256319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5089329-BD59-47AE-8717-235D3890B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76" y="4256319"/>
                <a:ext cx="717417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13C6FF-AF2B-4800-999F-AD230D64FABC}"/>
                  </a:ext>
                </a:extLst>
              </p:cNvPr>
              <p:cNvSpPr/>
              <p:nvPr/>
            </p:nvSpPr>
            <p:spPr>
              <a:xfrm>
                <a:off x="920106" y="3215940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13C6FF-AF2B-4800-999F-AD230D64F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06" y="3215940"/>
                <a:ext cx="617164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5AC8F5E-F4C9-4C70-BBBE-18395BD0EFD7}"/>
                  </a:ext>
                </a:extLst>
              </p:cNvPr>
              <p:cNvSpPr/>
              <p:nvPr/>
            </p:nvSpPr>
            <p:spPr>
              <a:xfrm>
                <a:off x="2632615" y="2152992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5AC8F5E-F4C9-4C70-BBBE-18395BD0E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615" y="2152992"/>
                <a:ext cx="61716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8BAB0C-18DE-4BD7-A4DC-30C92CB357DB}"/>
                  </a:ext>
                </a:extLst>
              </p:cNvPr>
              <p:cNvSpPr/>
              <p:nvPr/>
            </p:nvSpPr>
            <p:spPr>
              <a:xfrm>
                <a:off x="2615322" y="2674205"/>
                <a:ext cx="56575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8BAB0C-18DE-4BD7-A4DC-30C92CB35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322" y="2674205"/>
                <a:ext cx="565752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20D08-A5AE-4246-BA17-B79E936B6235}"/>
                  </a:ext>
                </a:extLst>
              </p:cNvPr>
              <p:cNvSpPr/>
              <p:nvPr/>
            </p:nvSpPr>
            <p:spPr>
              <a:xfrm>
                <a:off x="2601823" y="3715907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20D08-A5AE-4246-BA17-B79E936B6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3" y="3715907"/>
                <a:ext cx="617164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8DF9BA-5DB4-4BDF-B4CA-615AE42BBE00}"/>
                  </a:ext>
                </a:extLst>
              </p:cNvPr>
              <p:cNvSpPr/>
              <p:nvPr/>
            </p:nvSpPr>
            <p:spPr>
              <a:xfrm>
                <a:off x="2597172" y="4234823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8DF9BA-5DB4-4BDF-B4CA-615AE42BB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172" y="4234823"/>
                <a:ext cx="717417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FA1664B-BD8B-47DB-9C76-3380477EB8E1}"/>
                  </a:ext>
                </a:extLst>
              </p:cNvPr>
              <p:cNvSpPr/>
              <p:nvPr/>
            </p:nvSpPr>
            <p:spPr>
              <a:xfrm>
                <a:off x="2601823" y="3225472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FA1664B-BD8B-47DB-9C76-3380477EB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823" y="3225472"/>
                <a:ext cx="617164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5F2BB7A-31A7-4CAD-8653-C9B56106585A}"/>
                  </a:ext>
                </a:extLst>
              </p:cNvPr>
              <p:cNvSpPr/>
              <p:nvPr/>
            </p:nvSpPr>
            <p:spPr>
              <a:xfrm>
                <a:off x="4515443" y="2127559"/>
                <a:ext cx="86400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5F2BB7A-31A7-4CAD-8653-C9B561065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443" y="2127559"/>
                <a:ext cx="864004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032519-AB2A-4F13-A1A5-4F792152F603}"/>
                  </a:ext>
                </a:extLst>
              </p:cNvPr>
              <p:cNvSpPr/>
              <p:nvPr/>
            </p:nvSpPr>
            <p:spPr>
              <a:xfrm>
                <a:off x="4505113" y="2667931"/>
                <a:ext cx="87433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032519-AB2A-4F13-A1A5-4F792152F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113" y="2667931"/>
                <a:ext cx="874334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B461FC-0490-42CB-BC90-1093D8ACAFC1}"/>
                  </a:ext>
                </a:extLst>
              </p:cNvPr>
              <p:cNvSpPr/>
              <p:nvPr/>
            </p:nvSpPr>
            <p:spPr>
              <a:xfrm>
                <a:off x="4652803" y="3695439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B461FC-0490-42CB-BC90-1093D8ACA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03" y="3695439"/>
                <a:ext cx="617164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1CB72F1-B9CA-4283-A243-3D979853E0EB}"/>
                  </a:ext>
                </a:extLst>
              </p:cNvPr>
              <p:cNvSpPr/>
              <p:nvPr/>
            </p:nvSpPr>
            <p:spPr>
              <a:xfrm>
                <a:off x="4670373" y="4243983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1CB72F1-B9CA-4283-A243-3D979853E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73" y="4243983"/>
                <a:ext cx="717417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CD5EFB-C536-47EE-BB09-22E4A9C00A4E}"/>
                  </a:ext>
                </a:extLst>
              </p:cNvPr>
              <p:cNvSpPr/>
              <p:nvPr/>
            </p:nvSpPr>
            <p:spPr>
              <a:xfrm>
                <a:off x="4662616" y="3209866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CD5EFB-C536-47EE-BB09-22E4A9C00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16" y="3209866"/>
                <a:ext cx="617164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4CB53D2-E1D1-44AE-A72C-720951D4EA37}"/>
                  </a:ext>
                </a:extLst>
              </p:cNvPr>
              <p:cNvSpPr/>
              <p:nvPr/>
            </p:nvSpPr>
            <p:spPr>
              <a:xfrm>
                <a:off x="6673763" y="2146608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4CB53D2-E1D1-44AE-A72C-720951D4E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63" y="2146608"/>
                <a:ext cx="617164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B6ADA47-A2AD-4ABF-8DDD-B329FDE9C81B}"/>
                  </a:ext>
                </a:extLst>
              </p:cNvPr>
              <p:cNvSpPr/>
              <p:nvPr/>
            </p:nvSpPr>
            <p:spPr>
              <a:xfrm>
                <a:off x="6655774" y="2684113"/>
                <a:ext cx="87433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B6ADA47-A2AD-4ABF-8DDD-B329FDE9C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74" y="2684113"/>
                <a:ext cx="874334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6627CA-A2AC-4E84-99F0-686CAC4F5801}"/>
                  </a:ext>
                </a:extLst>
              </p:cNvPr>
              <p:cNvSpPr/>
              <p:nvPr/>
            </p:nvSpPr>
            <p:spPr>
              <a:xfrm>
                <a:off x="6791952" y="3715907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6627CA-A2AC-4E84-99F0-686CAC4F5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52" y="3715907"/>
                <a:ext cx="617164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C2541B-7E50-4398-8DC8-33CD5F8119FD}"/>
                  </a:ext>
                </a:extLst>
              </p:cNvPr>
              <p:cNvSpPr/>
              <p:nvPr/>
            </p:nvSpPr>
            <p:spPr>
              <a:xfrm>
                <a:off x="6764035" y="4234823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C2541B-7E50-4398-8DC8-33CD5F811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35" y="4234823"/>
                <a:ext cx="717417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0355C74-12FF-4485-95C9-2799551EA580}"/>
                  </a:ext>
                </a:extLst>
              </p:cNvPr>
              <p:cNvSpPr/>
              <p:nvPr/>
            </p:nvSpPr>
            <p:spPr>
              <a:xfrm>
                <a:off x="6779834" y="3155158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0355C74-12FF-4485-95C9-2799551EA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834" y="3155158"/>
                <a:ext cx="617164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E1FBCEC-563C-4CE2-AA68-386BD8B6C500}"/>
                  </a:ext>
                </a:extLst>
              </p:cNvPr>
              <p:cNvSpPr/>
              <p:nvPr/>
            </p:nvSpPr>
            <p:spPr>
              <a:xfrm>
                <a:off x="9779527" y="2158128"/>
                <a:ext cx="86400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E1FBCEC-563C-4CE2-AA68-386BD8B6C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27" y="2158128"/>
                <a:ext cx="864004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D059BB-D9C5-40BC-A699-02B568E3B3EA}"/>
                  </a:ext>
                </a:extLst>
              </p:cNvPr>
              <p:cNvSpPr/>
              <p:nvPr/>
            </p:nvSpPr>
            <p:spPr>
              <a:xfrm>
                <a:off x="9786985" y="2663218"/>
                <a:ext cx="87433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D059BB-D9C5-40BC-A699-02B568E3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985" y="2663218"/>
                <a:ext cx="874334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CB8443F-5BFF-4268-BB8B-D0AD2D47CD7C}"/>
                  </a:ext>
                </a:extLst>
              </p:cNvPr>
              <p:cNvSpPr/>
              <p:nvPr/>
            </p:nvSpPr>
            <p:spPr>
              <a:xfrm>
                <a:off x="9797375" y="3209866"/>
                <a:ext cx="103548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CB8443F-5BFF-4268-BB8B-D0AD2D47C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75" y="3209866"/>
                <a:ext cx="1035482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B53EBA-9DBB-4D50-B747-8D60ED1A5E46}"/>
                  </a:ext>
                </a:extLst>
              </p:cNvPr>
              <p:cNvSpPr/>
              <p:nvPr/>
            </p:nvSpPr>
            <p:spPr>
              <a:xfrm>
                <a:off x="9779527" y="3732147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B53EBA-9DBB-4D50-B747-8D60ED1A5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27" y="3732147"/>
                <a:ext cx="617164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2E24FD9-37B7-4070-A784-F7C24211BD4D}"/>
                  </a:ext>
                </a:extLst>
              </p:cNvPr>
              <p:cNvSpPr/>
              <p:nvPr/>
            </p:nvSpPr>
            <p:spPr>
              <a:xfrm>
                <a:off x="9779527" y="4242049"/>
                <a:ext cx="71741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2E24FD9-37B7-4070-A784-F7C24211B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527" y="4242049"/>
                <a:ext cx="717417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103AF8-0B07-4556-8A62-6CA963D15DB7}"/>
                  </a:ext>
                </a:extLst>
              </p:cNvPr>
              <p:cNvSpPr/>
              <p:nvPr/>
            </p:nvSpPr>
            <p:spPr>
              <a:xfrm>
                <a:off x="8152743" y="5012951"/>
                <a:ext cx="4487896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4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400" b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1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solidFill>
                                <a:srgbClr val="21212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103AF8-0B07-4556-8A62-6CA963D15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43" y="5012951"/>
                <a:ext cx="4487896" cy="522000"/>
              </a:xfrm>
              <a:prstGeom prst="rect">
                <a:avLst/>
              </a:prstGeom>
              <a:blipFill>
                <a:blip r:embed="rId31"/>
                <a:stretch>
                  <a:fillRect t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46988DFA-9A18-4218-8760-E6A2CFF1C6BA}"/>
              </a:ext>
            </a:extLst>
          </p:cNvPr>
          <p:cNvSpPr/>
          <p:nvPr/>
        </p:nvSpPr>
        <p:spPr>
          <a:xfrm>
            <a:off x="8887121" y="372072"/>
            <a:ext cx="4969565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5B9056D-8809-4AF9-86A6-F33606A6E42B}"/>
                  </a:ext>
                </a:extLst>
              </p:cNvPr>
              <p:cNvSpPr/>
              <p:nvPr/>
            </p:nvSpPr>
            <p:spPr>
              <a:xfrm>
                <a:off x="910563" y="1457736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5B9056D-8809-4AF9-86A6-F33606A6E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63" y="1457736"/>
                <a:ext cx="617164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2FAC98-C759-4B19-9F71-04350F87B02A}"/>
                  </a:ext>
                </a:extLst>
              </p:cNvPr>
              <p:cNvSpPr/>
              <p:nvPr/>
            </p:nvSpPr>
            <p:spPr>
              <a:xfrm>
                <a:off x="2638795" y="1419674"/>
                <a:ext cx="61716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2FAC98-C759-4B19-9F71-04350F87B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795" y="1419674"/>
                <a:ext cx="617164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CAEDAD0-677B-4D64-A02E-1653E8B39941}"/>
                  </a:ext>
                </a:extLst>
              </p:cNvPr>
              <p:cNvSpPr/>
              <p:nvPr/>
            </p:nvSpPr>
            <p:spPr>
              <a:xfrm>
                <a:off x="4065553" y="1660228"/>
                <a:ext cx="17997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212121"/>
                  </a:solidFill>
                </a:endParaRPr>
              </a:p>
              <a:p>
                <a:pPr algn="just"/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CAEDAD0-677B-4D64-A02E-1653E8B39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553" y="1660228"/>
                <a:ext cx="1799721" cy="522000"/>
              </a:xfrm>
              <a:prstGeom prst="rect">
                <a:avLst/>
              </a:prstGeom>
              <a:blipFill>
                <a:blip r:embed="rId34"/>
                <a:stretch>
                  <a:fillRect t="-22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B0B4EAB-1D69-48AC-AF97-7F86BB2B49CA}"/>
                  </a:ext>
                </a:extLst>
              </p:cNvPr>
              <p:cNvSpPr/>
              <p:nvPr/>
            </p:nvSpPr>
            <p:spPr>
              <a:xfrm>
                <a:off x="5963847" y="1637846"/>
                <a:ext cx="17997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212121"/>
                  </a:solidFill>
                </a:endParaRPr>
              </a:p>
              <a:p>
                <a:pPr algn="just"/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B0B4EAB-1D69-48AC-AF97-7F86BB2B4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847" y="1637846"/>
                <a:ext cx="1799721" cy="522000"/>
              </a:xfrm>
              <a:prstGeom prst="rect">
                <a:avLst/>
              </a:prstGeom>
              <a:blipFill>
                <a:blip r:embed="rId35"/>
                <a:stretch>
                  <a:fillRect t="-23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87ADE59-2A4D-4E20-9424-97659C224365}"/>
                  </a:ext>
                </a:extLst>
              </p:cNvPr>
              <p:cNvSpPr/>
              <p:nvPr/>
            </p:nvSpPr>
            <p:spPr>
              <a:xfrm>
                <a:off x="8073980" y="1607648"/>
                <a:ext cx="361176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  <m:r>
                        <a:rPr lang="en-US" sz="2800" b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212121"/>
                  </a:solidFill>
                </a:endParaRPr>
              </a:p>
              <a:p>
                <a:pPr algn="just"/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87ADE59-2A4D-4E20-9424-97659C224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980" y="1607648"/>
                <a:ext cx="3611762" cy="522000"/>
              </a:xfrm>
              <a:prstGeom prst="rect">
                <a:avLst/>
              </a:prstGeom>
              <a:blipFill>
                <a:blip r:embed="rId36"/>
                <a:stretch>
                  <a:fillRect t="-23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4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marL="2286000" lvl="5" indent="0">
              <a:buNone/>
            </a:pP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2DE215-3638-4391-A252-8A5C91CA2D83}"/>
                  </a:ext>
                </a:extLst>
              </p:cNvPr>
              <p:cNvSpPr/>
              <p:nvPr/>
            </p:nvSpPr>
            <p:spPr>
              <a:xfrm>
                <a:off x="350342" y="863444"/>
                <a:ext cx="5650714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1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2DE215-3638-4391-A252-8A5C91CA2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42" y="863444"/>
                <a:ext cx="5650714" cy="1135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35B854-EDD9-409B-8505-2D1A1359EF4F}"/>
                  </a:ext>
                </a:extLst>
              </p:cNvPr>
              <p:cNvSpPr/>
              <p:nvPr/>
            </p:nvSpPr>
            <p:spPr>
              <a:xfrm>
                <a:off x="350342" y="2151383"/>
                <a:ext cx="2641621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35B854-EDD9-409B-8505-2D1A1359E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42" y="2151383"/>
                <a:ext cx="2641621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AAF57C-2799-44FA-918A-2C7FD3ED49DF}"/>
                  </a:ext>
                </a:extLst>
              </p:cNvPr>
              <p:cNvSpPr/>
              <p:nvPr/>
            </p:nvSpPr>
            <p:spPr>
              <a:xfrm>
                <a:off x="392020" y="3375042"/>
                <a:ext cx="25999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AAF57C-2799-44FA-918A-2C7FD3ED4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20" y="3375042"/>
                <a:ext cx="25999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1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 – 4</a:t>
            </a:r>
            <a:br>
              <a:rPr lang="en-US" dirty="0"/>
            </a:br>
            <a:r>
              <a:rPr lang="en-US" dirty="0"/>
              <a:t>Correlation Coefficient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+mj-lt"/>
              </a:rPr>
              <a:t>Karl Pearson’s coefficient of correlation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01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Karl Pearson’s Coefficient of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coefficient of correlation is the measure of correlation between two </a:t>
                </a:r>
                <a:r>
                  <a:rPr lang="en-US" dirty="0">
                    <a:solidFill>
                      <a:srgbClr val="FF0000"/>
                    </a:solidFill>
                  </a:rPr>
                  <a:t>random</a:t>
                </a:r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and Karl Pearson’s coefficient of correlation defined as below: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2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32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32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500" dirty="0"/>
              </a:p>
              <a:p>
                <a:pPr lvl="0"/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dirty="0"/>
                  <a:t> is the covariance of variables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dirty="0"/>
                  <a:t> are standard deviation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respectively.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16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Karl Pearson’s Coefficient of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Karl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Pearson</m:t>
                    </m:r>
                    <m:r>
                      <m:rPr>
                        <m:nor/>
                      </m:rPr>
                      <a:rPr lang="en-US" dirty="0" smtClean="0"/>
                      <m:t>’</m:t>
                    </m:r>
                    <m:r>
                      <m:rPr>
                        <m:nor/>
                      </m:rPr>
                      <a:rPr lang="en-US" dirty="0" smtClean="0"/>
                      <m:t>s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coefficient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of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correlation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cov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b="0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US" b="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n-US" b="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This can be further reduced to below equation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3200" b="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2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e>
                              </m:d>
                            </m:e>
                          </m:nary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nary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eqArr>
                            <m:eqArrPr>
                              <m:ctrlPr>
                                <a:rPr lang="en-US" sz="3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3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nary>
                                          <m:r>
                                            <a:rPr lang="en-US" sz="3200" b="0" i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0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0" i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nary>
                                          <m:r>
                                            <a:rPr lang="en-US" sz="3200" b="0" i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b="0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32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3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40"/>
            <a:ext cx="11929645" cy="22327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mean using direct method, assumed mean method and step deviation method:</a:t>
            </a:r>
            <a:endParaRPr lang="en-IN" dirty="0"/>
          </a:p>
          <a:p>
            <a:pPr>
              <a:spcAft>
                <a:spcPts val="300"/>
              </a:spcAft>
            </a:pPr>
            <a:r>
              <a:rPr lang="en-US" dirty="0"/>
              <a:t>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23422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15650"/>
              </p:ext>
            </p:extLst>
          </p:nvPr>
        </p:nvGraphicFramePr>
        <p:xfrm>
          <a:off x="259034" y="1822239"/>
          <a:ext cx="11673933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78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 obtained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Number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DFA59-38F6-4A5B-9757-8125CE7DF73E}"/>
                  </a:ext>
                </a:extLst>
              </p:cNvPr>
              <p:cNvSpPr/>
              <p:nvPr/>
            </p:nvSpPr>
            <p:spPr>
              <a:xfrm>
                <a:off x="4010089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DFA59-38F6-4A5B-9757-8125CE7DF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089" y="1919272"/>
                <a:ext cx="1548000" cy="38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860BFD-EBC6-4AB7-B43E-A5A65D2716B8}"/>
                  </a:ext>
                </a:extLst>
              </p:cNvPr>
              <p:cNvSpPr/>
              <p:nvPr/>
            </p:nvSpPr>
            <p:spPr>
              <a:xfrm>
                <a:off x="5605181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860BFD-EBC6-4AB7-B43E-A5A65D271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81" y="1919272"/>
                <a:ext cx="1548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316E4-AA50-4571-876B-6872FE81AE65}"/>
                  </a:ext>
                </a:extLst>
              </p:cNvPr>
              <p:cNvSpPr/>
              <p:nvPr/>
            </p:nvSpPr>
            <p:spPr>
              <a:xfrm>
                <a:off x="7200273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316E4-AA50-4571-876B-6872FE81A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273" y="1919272"/>
                <a:ext cx="1548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3F1C1B-01E7-48E3-B9A6-92C9A855BABD}"/>
                  </a:ext>
                </a:extLst>
              </p:cNvPr>
              <p:cNvSpPr/>
              <p:nvPr/>
            </p:nvSpPr>
            <p:spPr>
              <a:xfrm>
                <a:off x="8795365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3F1C1B-01E7-48E3-B9A6-92C9A855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65" y="1919272"/>
                <a:ext cx="1548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AE7848-0146-4F3B-A8A6-3E3F553BC64E}"/>
                  </a:ext>
                </a:extLst>
              </p:cNvPr>
              <p:cNvSpPr/>
              <p:nvPr/>
            </p:nvSpPr>
            <p:spPr>
              <a:xfrm>
                <a:off x="10390456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AE7848-0146-4F3B-A8A6-3E3F553BC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456" y="1919272"/>
                <a:ext cx="1548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9DE9015-52A5-4505-8FDB-4602DE044EB4}"/>
              </a:ext>
            </a:extLst>
          </p:cNvPr>
          <p:cNvSpPr/>
          <p:nvPr/>
        </p:nvSpPr>
        <p:spPr>
          <a:xfrm>
            <a:off x="2833284" y="3625846"/>
            <a:ext cx="1005632" cy="38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74F94A-7DC4-4AB5-B1AB-EDE574AD735D}"/>
                  </a:ext>
                </a:extLst>
              </p:cNvPr>
              <p:cNvSpPr/>
              <p:nvPr/>
            </p:nvSpPr>
            <p:spPr>
              <a:xfrm>
                <a:off x="4490122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74F94A-7DC4-4AB5-B1AB-EDE574AD7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22" y="2493419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0C250C-2F1B-4968-8C55-BA3C772A1FFD}"/>
                  </a:ext>
                </a:extLst>
              </p:cNvPr>
              <p:cNvSpPr/>
              <p:nvPr/>
            </p:nvSpPr>
            <p:spPr>
              <a:xfrm>
                <a:off x="6082206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0C250C-2F1B-4968-8C55-BA3C772A1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06" y="2493419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A3F0E8F-FC7F-42C2-A0FA-3F0647736976}"/>
                  </a:ext>
                </a:extLst>
              </p:cNvPr>
              <p:cNvSpPr/>
              <p:nvPr/>
            </p:nvSpPr>
            <p:spPr>
              <a:xfrm>
                <a:off x="7674290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A3F0E8F-FC7F-42C2-A0FA-3F0647736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290" y="2493419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6D7D8C-4504-45DE-AF60-35C47973E925}"/>
                  </a:ext>
                </a:extLst>
              </p:cNvPr>
              <p:cNvSpPr/>
              <p:nvPr/>
            </p:nvSpPr>
            <p:spPr>
              <a:xfrm>
                <a:off x="10858456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6D7D8C-4504-45DE-AF60-35C47973E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456" y="2493419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7E8A03-A4DD-4D0E-B3CB-561111AECD75}"/>
                  </a:ext>
                </a:extLst>
              </p:cNvPr>
              <p:cNvSpPr/>
              <p:nvPr/>
            </p:nvSpPr>
            <p:spPr>
              <a:xfrm>
                <a:off x="9266374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7E8A03-A4DD-4D0E-B3CB-561111AEC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374" y="2493419"/>
                <a:ext cx="612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D90C064-223C-4EDB-A77C-B4AF742D0EA7}"/>
              </a:ext>
            </a:extLst>
          </p:cNvPr>
          <p:cNvSpPr txBox="1"/>
          <p:nvPr/>
        </p:nvSpPr>
        <p:spPr>
          <a:xfrm>
            <a:off x="1628020" y="3232154"/>
            <a:ext cx="2520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Direct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558923-FE5A-483A-9812-47595E074E81}"/>
              </a:ext>
            </a:extLst>
          </p:cNvPr>
          <p:cNvSpPr txBox="1"/>
          <p:nvPr/>
        </p:nvSpPr>
        <p:spPr>
          <a:xfrm>
            <a:off x="4282860" y="3232154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latin typeface="+mj-lt"/>
              </a:rPr>
              <a:t>Assumed mean method</a:t>
            </a:r>
            <a:endParaRPr lang="en-IN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C98AC5-5170-44B2-A67B-F883A81AB8D0}"/>
              </a:ext>
            </a:extLst>
          </p:cNvPr>
          <p:cNvSpPr txBox="1"/>
          <p:nvPr/>
        </p:nvSpPr>
        <p:spPr>
          <a:xfrm>
            <a:off x="8228971" y="3232154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tep Deviation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FB4933-98FD-49DE-8E22-4827F169039F}"/>
                  </a:ext>
                </a:extLst>
              </p:cNvPr>
              <p:cNvSpPr txBox="1"/>
              <p:nvPr/>
            </p:nvSpPr>
            <p:spPr>
              <a:xfrm>
                <a:off x="1798485" y="3989132"/>
                <a:ext cx="1877706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FB4933-98FD-49DE-8E22-4827F169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485" y="3989132"/>
                <a:ext cx="1877706" cy="9959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134A17-182A-4EAF-B849-074353B70A95}"/>
                  </a:ext>
                </a:extLst>
              </p:cNvPr>
              <p:cNvSpPr txBox="1"/>
              <p:nvPr/>
            </p:nvSpPr>
            <p:spPr>
              <a:xfrm>
                <a:off x="4667855" y="3989132"/>
                <a:ext cx="2662585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134A17-182A-4EAF-B849-074353B70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855" y="3989132"/>
                <a:ext cx="2662585" cy="9959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80981B-4817-40BA-8515-59ECA392F0DB}"/>
                  </a:ext>
                </a:extLst>
              </p:cNvPr>
              <p:cNvSpPr txBox="1"/>
              <p:nvPr/>
            </p:nvSpPr>
            <p:spPr>
              <a:xfrm>
                <a:off x="8365239" y="3982335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80981B-4817-40BA-8515-59ECA392F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239" y="3982335"/>
                <a:ext cx="3354319" cy="10095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5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Procedure to find </a:t>
                </a:r>
                <a:r>
                  <a:rPr lang="en-US" dirty="0">
                    <a:solidFill>
                      <a:srgbClr val="FF0000"/>
                    </a:solidFill>
                  </a:rPr>
                  <a:t>r </a:t>
                </a:r>
                <a:r>
                  <a:rPr lang="en-US" dirty="0">
                    <a:solidFill>
                      <a:schemeClr val="tx1"/>
                    </a:solidFill>
                  </a:rPr>
                  <a:t>from the given values of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Prepare the </a:t>
                </a:r>
                <a:r>
                  <a:rPr lang="en-US" dirty="0">
                    <a:solidFill>
                      <a:srgbClr val="FF0000"/>
                    </a:solidFill>
                  </a:rPr>
                  <a:t>table</a:t>
                </a:r>
                <a:r>
                  <a:rPr lang="en-US" dirty="0"/>
                  <a:t> with 5 columns using the given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arenR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2032000" y="1717528"/>
              <a:ext cx="8128000" cy="640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𝐱𝐲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1717528"/>
              <a:ext cx="8128000" cy="640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/>
                    <a:gridCol w="1625600"/>
                    <a:gridCol w="1625600"/>
                    <a:gridCol w="1625600"/>
                    <a:gridCol w="1625600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75" t="-943" r="-401124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375" t="-943" r="-301124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128" t="-943" r="-202256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00000" t="-943" r="-101498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0000" t="-943" r="-1498" b="-37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2029326" y="2370320"/>
              <a:ext cx="3251200" cy="304495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0149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6CF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6CFC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149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3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3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149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6CF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6CFC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29326" y="2370320"/>
              <a:ext cx="3251200" cy="304495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/>
                    <a:gridCol w="1625600"/>
                  </a:tblGrid>
                  <a:tr h="1014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73" t="-599" r="-101119" b="-20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0749" t="-599" r="-1498" b="-201198"/>
                          </a:stretch>
                        </a:blipFill>
                      </a:tcPr>
                    </a:tc>
                  </a:tr>
                  <a:tr h="1014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73" t="-100599" r="-101119" b="-10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0749" t="-100599" r="-1498" b="-101198"/>
                          </a:stretch>
                        </a:blipFill>
                      </a:tcPr>
                    </a:tc>
                  </a:tr>
                  <a:tr h="1014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73" t="-200599" r="-101119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0749" t="-200599" r="-1498" b="-119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279201" y="2372176"/>
          <a:ext cx="1625600" cy="30449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F3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2032068" y="5442306"/>
              <a:ext cx="8128000" cy="101817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0181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00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00" b="0" i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500" i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p>
                                            <m: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e>
                                          <m:sup>
                                            <m: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00" i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00" b="0" i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68" y="5442306"/>
              <a:ext cx="8128000" cy="101817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/>
                    <a:gridCol w="1625600"/>
                    <a:gridCol w="1625600"/>
                    <a:gridCol w="1625600"/>
                    <a:gridCol w="1625600"/>
                  </a:tblGrid>
                  <a:tr h="10181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6"/>
                          <a:stretch>
                            <a:fillRect l="-375" t="-595" r="-401124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6"/>
                          <a:stretch>
                            <a:fillRect l="-100375" t="-595" r="-301124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6"/>
                          <a:stretch>
                            <a:fillRect l="-201128" t="-595" r="-202256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6"/>
                          <a:stretch>
                            <a:fillRect l="-300000" t="-595" r="-101498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6"/>
                          <a:stretch>
                            <a:fillRect l="-400000" t="-595" r="-1498" b="-23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905540" y="2370150"/>
          <a:ext cx="1625600" cy="30449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F3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540561" y="2372176"/>
          <a:ext cx="1625600" cy="30449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F3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31180" y="5499902"/>
            <a:ext cx="18122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Sum of above data</a:t>
            </a:r>
          </a:p>
        </p:txBody>
      </p:sp>
    </p:spTree>
    <p:extLst>
      <p:ext uri="{BB962C8B-B14F-4D97-AF65-F5344CB8AC3E}">
        <p14:creationId xmlns:p14="http://schemas.microsoft.com/office/powerpoint/2010/main" val="56066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Procedure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the given values of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Prepare the </a:t>
                </a:r>
                <a:r>
                  <a:rPr lang="en-US" dirty="0">
                    <a:solidFill>
                      <a:srgbClr val="FF0000"/>
                    </a:solidFill>
                  </a:rPr>
                  <a:t>table</a:t>
                </a:r>
                <a:r>
                  <a:rPr lang="en-US" dirty="0"/>
                  <a:t> with 5 columns using the given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Store</a:t>
                </a:r>
                <a:r>
                  <a:rPr lang="en-US" dirty="0"/>
                  <a:t> the </a:t>
                </a:r>
                <a:r>
                  <a:rPr lang="en-US" dirty="0">
                    <a:solidFill>
                      <a:srgbClr val="FF0000"/>
                    </a:solidFill>
                  </a:rPr>
                  <a:t>given</a:t>
                </a:r>
                <a:r>
                  <a:rPr lang="en-US" dirty="0"/>
                  <a:t> data in the scientific calculator(fx-82MS).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Find</a:t>
                </a:r>
                <a:r>
                  <a:rPr lang="en-US" dirty="0"/>
                  <a:t> the values of </a:t>
                </a:r>
                <a:r>
                  <a:rPr lang="en-US" dirty="0">
                    <a:solidFill>
                      <a:srgbClr val="FF0000"/>
                    </a:solidFill>
                  </a:rPr>
                  <a:t>following</a:t>
                </a:r>
                <a:r>
                  <a:rPr lang="en-US" dirty="0"/>
                  <a:t> from the calculator:</a:t>
                </a:r>
              </a:p>
              <a:p>
                <a:pPr marL="509588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xy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arenR" startAt="4"/>
                </a:pPr>
                <a:r>
                  <a:rPr lang="en-US" dirty="0">
                    <a:solidFill>
                      <a:srgbClr val="FF0000"/>
                    </a:solidFill>
                  </a:rPr>
                  <a:t>Write</a:t>
                </a:r>
                <a:r>
                  <a:rPr lang="en-US" dirty="0"/>
                  <a:t> the formula and substitute all the values in the </a:t>
                </a:r>
                <a:r>
                  <a:rPr lang="en-US" dirty="0">
                    <a:solidFill>
                      <a:srgbClr val="FF0000"/>
                    </a:solidFill>
                  </a:rPr>
                  <a:t>formula</a:t>
                </a:r>
                <a:r>
                  <a:rPr lang="en-US" dirty="0"/>
                  <a:t> of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3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e>
                              </m:d>
                            </m:e>
                          </m:nary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nary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eqArr>
                            <m:eqArr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nary>
                                          <m: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nary>
                                          <m:r>
                                            <a:rPr lang="en-US" sz="32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3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 startAt="5"/>
                </a:pPr>
                <a:r>
                  <a:rPr lang="en-US" dirty="0">
                    <a:solidFill>
                      <a:srgbClr val="FF0000"/>
                    </a:solidFill>
                  </a:rPr>
                  <a:t>Find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from the calculator.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074" b="-3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31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given data in the calculator?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5954" y="912871"/>
            <a:ext cx="6197530" cy="523220"/>
          </a:xfrm>
        </p:spPr>
        <p:txBody>
          <a:bodyPr wrap="non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/>
              <a:t>Step-1</a:t>
            </a:r>
            <a:r>
              <a:rPr lang="en-US" dirty="0"/>
              <a:t>: Clear the memory of the calculator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1437155" y="1666141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t="14649" r="63625" b="14284"/>
          <a:stretch/>
        </p:blipFill>
        <p:spPr>
          <a:xfrm rot="5400000">
            <a:off x="4937230" y="2209136"/>
            <a:ext cx="778300" cy="2194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6" t="14815" r="62955" b="19902"/>
          <a:stretch/>
        </p:blipFill>
        <p:spPr>
          <a:xfrm rot="5400000">
            <a:off x="10682417" y="2209137"/>
            <a:ext cx="778299" cy="21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9" t="19287" r="60762" b="11712"/>
          <a:stretch/>
        </p:blipFill>
        <p:spPr>
          <a:xfrm rot="5400000">
            <a:off x="7809824" y="2211937"/>
            <a:ext cx="778299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0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3" grpId="0" uiExpand="1">
        <p:bldSub>
          <a:bldDgm bld="one"/>
        </p:bldSub>
      </p:bldGraphic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given data in the calculator?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5954" y="912871"/>
            <a:ext cx="7612982" cy="523220"/>
          </a:xfrm>
        </p:spPr>
        <p:txBody>
          <a:bodyPr wrap="non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/>
              <a:t>Step-2</a:t>
            </a:r>
            <a:r>
              <a:rPr lang="en-US" dirty="0"/>
              <a:t>: Change the mode into Regression ---&gt; Linear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1437155" y="1666141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18048" r="66096" b="12952"/>
          <a:stretch/>
        </p:blipFill>
        <p:spPr>
          <a:xfrm rot="5400000">
            <a:off x="2384999" y="2302822"/>
            <a:ext cx="867311" cy="2194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7" t="10486" r="67718" b="11836"/>
          <a:stretch/>
        </p:blipFill>
        <p:spPr>
          <a:xfrm rot="5400000">
            <a:off x="6360466" y="2301338"/>
            <a:ext cx="870281" cy="2194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9606" r="67422" b="12303"/>
          <a:stretch/>
        </p:blipFill>
        <p:spPr>
          <a:xfrm rot="5400000">
            <a:off x="10338904" y="2302822"/>
            <a:ext cx="867312" cy="2194560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10300652" y="3220718"/>
            <a:ext cx="365760" cy="1097280"/>
          </a:xfrm>
          <a:prstGeom prst="upArrow">
            <a:avLst>
              <a:gd name="adj1" fmla="val 50000"/>
              <a:gd name="adj2" fmla="val 10902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0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given data in the calculator?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65954" y="912871"/>
                <a:ext cx="5790368" cy="523220"/>
              </a:xfrm>
            </p:spPr>
            <p:txBody>
              <a:bodyPr wrap="none"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b="1" dirty="0"/>
                  <a:t>Step-3</a:t>
                </a:r>
                <a:r>
                  <a:rPr lang="en-US" dirty="0"/>
                  <a:t>: Store the given pairs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954" y="912871"/>
                <a:ext cx="5790368" cy="523220"/>
              </a:xfrm>
              <a:blipFill rotWithShape="0">
                <a:blip r:embed="rId2"/>
                <a:stretch>
                  <a:fillRect l="-210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Diagram 2"/>
          <p:cNvGraphicFramePr/>
          <p:nvPr/>
        </p:nvGraphicFramePr>
        <p:xfrm>
          <a:off x="1437155" y="1666141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1424455" y="2941446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1426384" y="4702727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374118" y="4074910"/>
                <a:ext cx="287899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118" y="4074910"/>
                <a:ext cx="287899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5234994" y="4074910"/>
                <a:ext cx="287899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994" y="4074910"/>
                <a:ext cx="287899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8095870" y="4074910"/>
                <a:ext cx="287899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870" y="4074910"/>
                <a:ext cx="287899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956746" y="4074910"/>
                <a:ext cx="287899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746" y="4074910"/>
                <a:ext cx="287899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39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F7AE4D5-99CD-430E-997C-4D9624DA7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7AE4D5-99CD-430E-997C-4D9624DA7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F7AE4D5-99CD-430E-997C-4D9624DA7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8" grpId="0">
        <p:bldSub>
          <a:bldDgm bld="one"/>
        </p:bldSub>
      </p:bldGraphic>
      <p:bldGraphic spid="9" grpId="0">
        <p:bldSub>
          <a:bldDgm bld="one"/>
        </p:bldSub>
      </p:bldGraphic>
      <p:bldP spid="10" grpId="0"/>
      <p:bldP spid="11" grpId="0"/>
      <p:bldP spid="15" grpId="0"/>
      <p:bldP spid="1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required values from the calculator?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761019" y="1043841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912104" y="4041506"/>
            <a:ext cx="901700" cy="2552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203700" y="1419676"/>
            <a:ext cx="889000" cy="248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472298" y="4668703"/>
            <a:ext cx="1249311" cy="1645920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6363653" y="5491663"/>
            <a:ext cx="365760" cy="1097280"/>
          </a:xfrm>
          <a:prstGeom prst="upArrow">
            <a:avLst>
              <a:gd name="adj1" fmla="val 50000"/>
              <a:gd name="adj2" fmla="val 10902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Diagram 17"/>
          <p:cNvGraphicFramePr/>
          <p:nvPr/>
        </p:nvGraphicFramePr>
        <p:xfrm>
          <a:off x="760476" y="3637280"/>
          <a:ext cx="10671048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18204" y="4066906"/>
            <a:ext cx="889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22A032-D8BA-41D9-8980-1ED515E232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92B4EFD-C544-41C7-9D79-34EBAB47E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8490075-3CCB-4E08-A331-236FAED0D3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C967DED-7155-44D0-B814-E69C027BF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117E75B-D0D7-4BA1-98AC-725EA941D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66E8FE2-6FFD-4E71-8809-FA2BEDBE96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89185C1-F6BD-43BF-9339-92DE8E290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2B9467C-0CAF-489E-ADDA-9ABF5B273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14" grpId="0" animBg="1"/>
      <p:bldGraphic spid="18" grpId="0" uiExpand="1">
        <p:bldSub>
          <a:bldDgm bld="one"/>
        </p:bldSub>
      </p:bldGraphic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required values from the calculator?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152400" y="1043841"/>
          <a:ext cx="11887200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421502" y="2218859"/>
            <a:ext cx="1249311" cy="1645920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6312857" y="3054519"/>
            <a:ext cx="365760" cy="1097280"/>
          </a:xfrm>
          <a:prstGeom prst="upArrow">
            <a:avLst>
              <a:gd name="adj1" fmla="val 50000"/>
              <a:gd name="adj2" fmla="val 10902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227684" y="1608835"/>
            <a:ext cx="870509" cy="2487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674296" y="4486885"/>
            <a:ext cx="836697" cy="2487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0" t="31111" r="32343" b="30000"/>
          <a:stretch/>
        </p:blipFill>
        <p:spPr>
          <a:xfrm rot="16200000">
            <a:off x="5655388" y="3498462"/>
            <a:ext cx="876431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6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278DE9-2FD7-4E9F-964F-D06A7AEA7E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D91B32-5FAB-464F-AFF0-3061A61BC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29AC4C-6940-442E-AD90-CB16FE443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627E902-CF83-4687-B9C6-492048847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1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731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Compute the coefficient of correlation between x and y using the following data: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32297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9540" y="1747867"/>
          <a:ext cx="11932921" cy="128016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1704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47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x</a:t>
                      </a:r>
                      <a:endParaRPr lang="en-US" sz="2800" b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US" sz="2800" b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y</a:t>
                      </a:r>
                      <a:endParaRPr lang="en-US" sz="2800" b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18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79171" marR="17917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25597" y="3322975"/>
                <a:ext cx="9817111" cy="2936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lvl="0" indent="-514350" algn="just"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800" dirty="0">
                    <a:solidFill>
                      <a:srgbClr val="002060"/>
                    </a:solidFill>
                  </a:rPr>
                  <a:t>Prepare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table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with 5 columns using the given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514350" lvl="0" indent="-514350" algn="just">
                  <a:lnSpc>
                    <a:spcPct val="14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800" dirty="0">
                    <a:solidFill>
                      <a:srgbClr val="FF0000"/>
                    </a:solidFill>
                  </a:rPr>
                  <a:t>Store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given</a:t>
                </a:r>
                <a:r>
                  <a:rPr lang="en-US" sz="2800" dirty="0">
                    <a:solidFill>
                      <a:srgbClr val="002060"/>
                    </a:solidFill>
                  </a:rPr>
                  <a:t> data in the scientific calculator(fx-82MS).</a:t>
                </a:r>
              </a:p>
              <a:p>
                <a:pPr marL="514350" lvl="0" indent="-514350" algn="just">
                  <a:lnSpc>
                    <a:spcPct val="14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800" dirty="0">
                    <a:solidFill>
                      <a:srgbClr val="FF0000"/>
                    </a:solidFill>
                  </a:rPr>
                  <a:t>Find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values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last row</a:t>
                </a:r>
                <a:r>
                  <a:rPr lang="en-US" sz="2800" dirty="0">
                    <a:solidFill>
                      <a:srgbClr val="002060"/>
                    </a:solidFill>
                  </a:rPr>
                  <a:t> from the calculator.</a:t>
                </a:r>
              </a:p>
              <a:p>
                <a:pPr marL="514350" lvl="0" indent="-514350" algn="just">
                  <a:lnSpc>
                    <a:spcPct val="14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800" dirty="0">
                    <a:solidFill>
                      <a:srgbClr val="FF0000"/>
                    </a:solidFill>
                  </a:rPr>
                  <a:t>Write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formula and substitute all the values in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formula</a:t>
                </a:r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  <a:p>
                <a:pPr marL="514350" lvl="0" indent="-514350" algn="just">
                  <a:lnSpc>
                    <a:spcPct val="14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800" dirty="0">
                    <a:solidFill>
                      <a:srgbClr val="FF0000"/>
                    </a:solidFill>
                  </a:rPr>
                  <a:t>Find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from the calculator.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322975"/>
                <a:ext cx="9817111" cy="2936188"/>
              </a:xfrm>
              <a:prstGeom prst="rect">
                <a:avLst/>
              </a:prstGeom>
              <a:blipFill rotWithShape="0">
                <a:blip r:embed="rId2"/>
                <a:stretch>
                  <a:fillRect l="-1304" t="-2075" r="-248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56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52400" y="818368"/>
              <a:ext cx="11887200" cy="5669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3774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𝐱𝐲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1157943"/>
                  </p:ext>
                </p:extLst>
              </p:nvPr>
            </p:nvGraphicFramePr>
            <p:xfrm>
              <a:off x="152400" y="818368"/>
              <a:ext cx="11887200" cy="5669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13" t="-952" r="-401282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513" t="-952" r="-301282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513" t="-952" r="-201282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513" t="-952" r="-101282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513" t="-952" r="-1282" b="-788571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946336" y="1517333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855765" y="2160344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855764" y="2801694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854963" y="3431469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854161" y="4073011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763592" y="4721546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121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60169" y="1527365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324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60167" y="2170376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144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60166" y="2811726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100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149933" y="3441501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64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149131" y="4083043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49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149132" y="4731578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634784" y="1502093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634782" y="2145104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48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634781" y="2786454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50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633979" y="3416229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48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633177" y="4057771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56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648339" y="4716338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55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28756" y="5380007"/>
                <a:ext cx="1814343" cy="102393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5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5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</m:oMath>
                  </m:oMathPara>
                </a14:m>
                <a:endParaRPr lang="en-IN" sz="25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" y="5380007"/>
                <a:ext cx="1814343" cy="10239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815700" y="5378136"/>
                <a:ext cx="1820755" cy="102393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5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𝟔𝟎</m:t>
                      </m:r>
                    </m:oMath>
                  </m:oMathPara>
                </a14:m>
                <a:endParaRPr lang="en-IN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700" y="5378136"/>
                <a:ext cx="1820755" cy="10239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5006478" y="5378136"/>
                <a:ext cx="2167196" cy="102393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5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5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𝟐𝟔𝟔</m:t>
                      </m:r>
                    </m:oMath>
                  </m:oMathPara>
                </a14:m>
                <a:endParaRPr lang="en-IN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478" y="5378136"/>
                <a:ext cx="2167196" cy="10239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7384555" y="5376968"/>
                <a:ext cx="2173608" cy="102393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5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5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𝟕𝟎𝟔</m:t>
                      </m:r>
                    </m:oMath>
                  </m:oMathPara>
                </a14:m>
                <a:endParaRPr lang="en-IN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555" y="5376968"/>
                <a:ext cx="2173608" cy="102393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756614" y="5373448"/>
                <a:ext cx="2168607" cy="102393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5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5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𝟐𝟗𝟑</m:t>
                      </m:r>
                    </m:oMath>
                  </m:oMathPara>
                </a14:m>
                <a:endParaRPr lang="en-IN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614" y="5373448"/>
                <a:ext cx="2168607" cy="10239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47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271" y="859577"/>
            <a:ext cx="11718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Let us substitute all the values in the </a:t>
            </a:r>
            <a:r>
              <a:rPr lang="en-US" sz="2800" dirty="0">
                <a:solidFill>
                  <a:srgbClr val="FF0000"/>
                </a:solidFill>
              </a:rPr>
              <a:t>formula</a:t>
            </a:r>
            <a:r>
              <a:rPr lang="en-US" sz="2800" dirty="0">
                <a:solidFill>
                  <a:srgbClr val="002060"/>
                </a:solidFill>
              </a:rPr>
              <a:t> to find the coefficient of correlation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1" y="1689418"/>
                <a:ext cx="8444363" cy="1225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nary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nary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1689418"/>
                <a:ext cx="8444363" cy="1225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137271" y="3301339"/>
                <a:ext cx="7624523" cy="1224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293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36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706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60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3301339"/>
                <a:ext cx="7624523" cy="1224053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1235646"/>
                <a:ext cx="1053045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1235646"/>
                <a:ext cx="1053045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646021" y="3289764"/>
                <a:ext cx="37285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021" y="3289764"/>
                <a:ext cx="372858" cy="523220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293712" y="3987780"/>
                <a:ext cx="37285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12" y="3987780"/>
                <a:ext cx="372858" cy="523220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439821" y="3987780"/>
                <a:ext cx="37285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21" y="3987780"/>
                <a:ext cx="372858" cy="523220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1677872"/>
                <a:ext cx="1986057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1677872"/>
                <a:ext cx="1986057" cy="1135696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336302" y="3280459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02" y="3280459"/>
                <a:ext cx="571631" cy="523220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981765" y="399768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765" y="3997683"/>
                <a:ext cx="571631" cy="523220"/>
              </a:xfrm>
              <a:prstGeom prst="rect">
                <a:avLst/>
              </a:prstGeom>
              <a:blipFill rotWithShape="0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2522135"/>
                <a:ext cx="1994072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2522135"/>
                <a:ext cx="1994072" cy="1135696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992094" y="3280459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094" y="3280459"/>
                <a:ext cx="571631" cy="523220"/>
              </a:xfrm>
              <a:prstGeom prst="rect">
                <a:avLst/>
              </a:prstGeom>
              <a:blipFill rotWithShape="0"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6136138" y="3985557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138" y="3985557"/>
                <a:ext cx="571631" cy="523220"/>
              </a:xfrm>
              <a:prstGeom prst="rect">
                <a:avLst/>
              </a:prstGeom>
              <a:blipFill rotWithShape="0"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3427573"/>
                <a:ext cx="2366032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266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3427573"/>
                <a:ext cx="2366032" cy="1135696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743478" y="3986956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78" y="3986956"/>
                <a:ext cx="770404" cy="523220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4347598"/>
                <a:ext cx="2374048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706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4347598"/>
                <a:ext cx="2374048" cy="1135696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895901" y="3985557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901" y="3985557"/>
                <a:ext cx="770404" cy="523220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5253036"/>
                <a:ext cx="2365969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293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5253036"/>
                <a:ext cx="2365969" cy="1135696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3103040" y="3280459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040" y="3280459"/>
                <a:ext cx="770404" cy="523220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37271" y="4911528"/>
                <a:ext cx="22180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0.9203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4911528"/>
                <a:ext cx="2218043" cy="523220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37271" y="5820884"/>
                <a:ext cx="6766560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correlation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𝟗𝟐𝟎𝟑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5820884"/>
                <a:ext cx="6766560" cy="523220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45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55" grpId="0"/>
      <p:bldP spid="56" grpId="0"/>
      <p:bldP spid="58" grpId="0"/>
      <p:bldP spid="59" grpId="0"/>
      <p:bldP spid="60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29" grpId="0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989D-E3D5-B61B-FAE1-8DBF632A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5281-7F3A-B53B-C6A8-7430976F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36269D4-4DFE-5171-619B-74D1505CBB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657239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36269D4-4DFE-5171-619B-74D1505CBB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657239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3" t="-2083" r="-298690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6189" t="-2083" r="-95989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699" t="-2083" r="-904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FFE00D-623B-C3A5-F387-0235A7E9F076}"/>
                  </a:ext>
                </a:extLst>
              </p:cNvPr>
              <p:cNvSpPr/>
              <p:nvPr/>
            </p:nvSpPr>
            <p:spPr>
              <a:xfrm>
                <a:off x="4506063" y="1866697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FFE00D-623B-C3A5-F387-0235A7E9F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1866697"/>
                <a:ext cx="612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1B3D62-E3B8-462C-64AA-34D6966AA41E}"/>
                  </a:ext>
                </a:extLst>
              </p:cNvPr>
              <p:cNvSpPr/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1B3D62-E3B8-462C-64AA-34D6966AA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3E8E48-794E-BA09-EFB9-C5C3D8FAD77D}"/>
                  </a:ext>
                </a:extLst>
              </p:cNvPr>
              <p:cNvSpPr/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3E8E48-794E-BA09-EFB9-C5C3D8FAD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0D996CB-5A1F-8F4F-DEEE-61946E9673E5}"/>
                  </a:ext>
                </a:extLst>
              </p:cNvPr>
              <p:cNvSpPr/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0D996CB-5A1F-8F4F-DEEE-61946E967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F3DE1F6-C89F-9333-1171-9FD7235BB7F3}"/>
                  </a:ext>
                </a:extLst>
              </p:cNvPr>
              <p:cNvSpPr/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F3DE1F6-C89F-9333-1171-9FD7235BB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FFB574-D79B-525C-3A96-F14902CDA75E}"/>
                  </a:ext>
                </a:extLst>
              </p:cNvPr>
              <p:cNvSpPr/>
              <p:nvPr/>
            </p:nvSpPr>
            <p:spPr>
              <a:xfrm>
                <a:off x="218614" y="1866697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FFB574-D79B-525C-3A96-F14902CDA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1866697"/>
                <a:ext cx="1548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CA94E3-05AA-C4FE-9034-B5D6DC11B4B9}"/>
                  </a:ext>
                </a:extLst>
              </p:cNvPr>
              <p:cNvSpPr/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CA94E3-05AA-C4FE-9034-B5D6DC11B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288E0-4ABE-EF9E-3367-1E16078B61E7}"/>
                  </a:ext>
                </a:extLst>
              </p:cNvPr>
              <p:cNvSpPr/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288E0-4ABE-EF9E-3367-1E16078B6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F0E436-C326-26F9-E5A6-6A823D53028A}"/>
                  </a:ext>
                </a:extLst>
              </p:cNvPr>
              <p:cNvSpPr/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F0E436-C326-26F9-E5A6-6A823D530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E350AF-D0DD-4BB4-0BF8-BB791CD42D24}"/>
                  </a:ext>
                </a:extLst>
              </p:cNvPr>
              <p:cNvSpPr/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E350AF-D0DD-4BB4-0BF8-BB791CD4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E4872E-3493-EC59-33CD-66C0C4B89A5C}"/>
                  </a:ext>
                </a:extLst>
              </p:cNvPr>
              <p:cNvSpPr/>
              <p:nvPr/>
            </p:nvSpPr>
            <p:spPr>
              <a:xfrm>
                <a:off x="2456604" y="1867986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E4872E-3493-EC59-33CD-66C0C4B89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1867986"/>
                <a:ext cx="612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EF19AC6-A8B0-0760-73B9-04B78FBEDB0C}"/>
                  </a:ext>
                </a:extLst>
              </p:cNvPr>
              <p:cNvSpPr/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EF19AC6-A8B0-0760-73B9-04B78FBED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6E25E5-B9F0-C8DB-74EB-B8BE5CB60626}"/>
                  </a:ext>
                </a:extLst>
              </p:cNvPr>
              <p:cNvSpPr/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6E25E5-B9F0-C8DB-74EB-B8BE5CB60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1C5414-73F4-E28D-1958-A1A4A6A62DA0}"/>
                  </a:ext>
                </a:extLst>
              </p:cNvPr>
              <p:cNvSpPr/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1C5414-73F4-E28D-1958-A1A4A6A62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5E41B4-C00D-4CF0-A113-F383EEA574D9}"/>
                  </a:ext>
                </a:extLst>
              </p:cNvPr>
              <p:cNvSpPr/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5E41B4-C00D-4CF0-A113-F383EEA57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0B8F-8812-B7DE-80CF-0E35BB6F8AB4}"/>
                  </a:ext>
                </a:extLst>
              </p:cNvPr>
              <p:cNvSpPr txBox="1"/>
              <p:nvPr/>
            </p:nvSpPr>
            <p:spPr>
              <a:xfrm>
                <a:off x="9938059" y="938765"/>
                <a:ext cx="207141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0B8F-8812-B7DE-80CF-0E35BB6F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059" y="938765"/>
                <a:ext cx="2071413" cy="99597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CA9AEC-BEF7-F3A8-0FF8-BD679B968613}"/>
                  </a:ext>
                </a:extLst>
              </p:cNvPr>
              <p:cNvSpPr txBox="1"/>
              <p:nvPr/>
            </p:nvSpPr>
            <p:spPr>
              <a:xfrm>
                <a:off x="9947879" y="2384170"/>
                <a:ext cx="2071413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3000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CA9AEC-BEF7-F3A8-0FF8-BD679B968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879" y="2384170"/>
                <a:ext cx="2071413" cy="9017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935D194-C6E3-493B-5133-A9852C80BB4F}"/>
                  </a:ext>
                </a:extLst>
              </p:cNvPr>
              <p:cNvSpPr txBox="1"/>
              <p:nvPr/>
            </p:nvSpPr>
            <p:spPr>
              <a:xfrm>
                <a:off x="9169407" y="3849365"/>
                <a:ext cx="20638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     </m:t>
                      </m:r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935D194-C6E3-493B-5133-A9852C80B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407" y="3849365"/>
                <a:ext cx="206389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768C177-46CE-55A0-9359-60F1224C2F65}"/>
              </a:ext>
            </a:extLst>
          </p:cNvPr>
          <p:cNvCxnSpPr>
            <a:cxnSpLocks/>
          </p:cNvCxnSpPr>
          <p:nvPr/>
        </p:nvCxnSpPr>
        <p:spPr>
          <a:xfrm>
            <a:off x="8980557" y="862196"/>
            <a:ext cx="0" cy="566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7F34E3D-540D-E283-2462-68771B708AC9}"/>
                  </a:ext>
                </a:extLst>
              </p:cNvPr>
              <p:cNvSpPr/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7F34E3D-540D-E283-2462-68771B708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1B943-F1B8-3029-8DEE-3F5FA219AF08}"/>
                  </a:ext>
                </a:extLst>
              </p:cNvPr>
              <p:cNvSpPr txBox="1"/>
              <p:nvPr/>
            </p:nvSpPr>
            <p:spPr>
              <a:xfrm>
                <a:off x="9179034" y="2637568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1B943-F1B8-3029-8DEE-3F5FA219A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34" y="2637568"/>
                <a:ext cx="54486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ECE563B-8C14-7744-2ECF-9CF2E4F49F78}"/>
              </a:ext>
            </a:extLst>
          </p:cNvPr>
          <p:cNvSpPr txBox="1"/>
          <p:nvPr/>
        </p:nvSpPr>
        <p:spPr>
          <a:xfrm>
            <a:off x="310412" y="702920"/>
            <a:ext cx="3175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Direct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C9D0BBC-275A-4C65-9D68-EBC77C209E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673545"/>
                  </p:ext>
                </p:extLst>
              </p:nvPr>
            </p:nvGraphicFramePr>
            <p:xfrm>
              <a:off x="5829300" y="1225567"/>
              <a:ext cx="2457450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7450">
                      <a:extLst>
                        <a:ext uri="{9D8B030D-6E8A-4147-A177-3AD203B41FA5}">
                          <a16:colId xmlns:a16="http://schemas.microsoft.com/office/drawing/2014/main" val="2880837036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947663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4519029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372665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0386595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9155869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586483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4064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C9D0BBC-275A-4C65-9D68-EBC77C209E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673545"/>
                  </p:ext>
                </p:extLst>
              </p:nvPr>
            </p:nvGraphicFramePr>
            <p:xfrm>
              <a:off x="5829300" y="1225567"/>
              <a:ext cx="2457450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7450">
                      <a:extLst>
                        <a:ext uri="{9D8B030D-6E8A-4147-A177-3AD203B41FA5}">
                          <a16:colId xmlns:a16="http://schemas.microsoft.com/office/drawing/2014/main" val="2880837036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0"/>
                          <a:stretch>
                            <a:fillRect l="-495" t="-2083" r="-743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94766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451902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372665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0386595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915586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586483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40641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91AECC-61E5-CE0B-365A-8FED1DC872F8}"/>
                  </a:ext>
                </a:extLst>
              </p:cNvPr>
              <p:cNvSpPr/>
              <p:nvPr/>
            </p:nvSpPr>
            <p:spPr>
              <a:xfrm>
                <a:off x="5758263" y="4391386"/>
                <a:ext cx="2686933" cy="9083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91AECC-61E5-CE0B-365A-8FED1DC87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263" y="4391386"/>
                <a:ext cx="2686933" cy="90830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F0A880F-BD82-6527-D722-AB104259D2F2}"/>
                  </a:ext>
                </a:extLst>
              </p:cNvPr>
              <p:cNvSpPr/>
              <p:nvPr/>
            </p:nvSpPr>
            <p:spPr>
              <a:xfrm>
                <a:off x="6234168" y="1866697"/>
                <a:ext cx="1714287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∙5=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F0A880F-BD82-6527-D722-AB104259D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68" y="1866697"/>
                <a:ext cx="1714287" cy="3893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9889E8-F3B6-9C82-5954-A970009FB92F}"/>
                  </a:ext>
                </a:extLst>
              </p:cNvPr>
              <p:cNvSpPr/>
              <p:nvPr/>
            </p:nvSpPr>
            <p:spPr>
              <a:xfrm>
                <a:off x="6669867" y="2368854"/>
                <a:ext cx="842888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9889E8-F3B6-9C82-5954-A970009FB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867" y="2368854"/>
                <a:ext cx="842888" cy="3893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85154-085A-240D-AD0C-55E98C5CE377}"/>
                  </a:ext>
                </a:extLst>
              </p:cNvPr>
              <p:cNvSpPr/>
              <p:nvPr/>
            </p:nvSpPr>
            <p:spPr>
              <a:xfrm>
                <a:off x="6423771" y="2871012"/>
                <a:ext cx="133508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85154-085A-240D-AD0C-55E98C5CE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771" y="2871012"/>
                <a:ext cx="1335080" cy="3893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BFE6D5-97E7-BBF2-4F53-86A19A1C2E2E}"/>
                  </a:ext>
                </a:extLst>
              </p:cNvPr>
              <p:cNvSpPr/>
              <p:nvPr/>
            </p:nvSpPr>
            <p:spPr>
              <a:xfrm>
                <a:off x="6747650" y="3373169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BFE6D5-97E7-BBF2-4F53-86A19A1C2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50" y="3373169"/>
                <a:ext cx="687323" cy="3893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0C9A739-9AE9-1000-BF2E-A59847249C94}"/>
                  </a:ext>
                </a:extLst>
              </p:cNvPr>
              <p:cNvSpPr/>
              <p:nvPr/>
            </p:nvSpPr>
            <p:spPr>
              <a:xfrm>
                <a:off x="6662149" y="3875327"/>
                <a:ext cx="858324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0C9A739-9AE9-1000-BF2E-A59847249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149" y="3875327"/>
                <a:ext cx="858324" cy="3893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D5D1C5D-2098-48BE-80F1-B16F1D8BF7E0}"/>
              </a:ext>
            </a:extLst>
          </p:cNvPr>
          <p:cNvSpPr txBox="1"/>
          <p:nvPr/>
        </p:nvSpPr>
        <p:spPr>
          <a:xfrm>
            <a:off x="-3757225" y="702347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latin typeface="+mj-lt"/>
              </a:rPr>
              <a:t>Assumed mean method</a:t>
            </a:r>
            <a:endParaRPr lang="en-IN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3EC03B-D006-4A57-BEC8-A926A89A24CC}"/>
              </a:ext>
            </a:extLst>
          </p:cNvPr>
          <p:cNvSpPr txBox="1"/>
          <p:nvPr/>
        </p:nvSpPr>
        <p:spPr>
          <a:xfrm>
            <a:off x="-3750904" y="1309360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tep Deviation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ED366D-EBDE-43E3-B346-2DC50042CF6C}"/>
                  </a:ext>
                </a:extLst>
              </p:cNvPr>
              <p:cNvSpPr txBox="1"/>
              <p:nvPr/>
            </p:nvSpPr>
            <p:spPr>
              <a:xfrm>
                <a:off x="312284" y="5479983"/>
                <a:ext cx="2662585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ED366D-EBDE-43E3-B346-2DC50042C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4" y="5479983"/>
                <a:ext cx="2662585" cy="99597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07C58D-F9FE-43E6-AC72-BDE525818DE1}"/>
                  </a:ext>
                </a:extLst>
              </p:cNvPr>
              <p:cNvSpPr txBox="1"/>
              <p:nvPr/>
            </p:nvSpPr>
            <p:spPr>
              <a:xfrm>
                <a:off x="3917870" y="5473186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07C58D-F9FE-43E6-AC72-BDE525818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870" y="5473186"/>
                <a:ext cx="3354319" cy="100957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/>
      <p:bldP spid="45" grpId="0"/>
      <p:bldP spid="46" grpId="0"/>
      <p:bldP spid="52" grpId="0"/>
      <p:bldP spid="7" grpId="0"/>
      <p:bldP spid="49" grpId="0"/>
      <p:bldP spid="54" grpId="0"/>
      <p:bldP spid="55" grpId="0"/>
      <p:bldP spid="56" grpId="0"/>
      <p:bldP spid="57" grpId="0"/>
      <p:bldP spid="58" grpId="0"/>
      <p:bldP spid="38" grpId="0"/>
      <p:bldP spid="50" grpId="0"/>
      <p:bldP spid="51" grpId="0"/>
      <p:bldP spid="53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731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Calculate Karl Pearson’s coefficient of correlation between age and playing habits: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981064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31177" y="1747064"/>
              <a:ext cx="11430000" cy="192024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81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70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  <a:effectLst/>
                            </a:rPr>
                            <a:t>Age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79171" marR="17917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23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No. of students</a:t>
                          </a:r>
                        </a:p>
                      </a:txBody>
                      <a:tcPr marL="179171" marR="17917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500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400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300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240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200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  <a:effectLst/>
                            </a:rPr>
                            <a:t>Regular players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79171" marR="17917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400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300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180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916533"/>
                  </p:ext>
                </p:extLst>
              </p:nvPr>
            </p:nvGraphicFramePr>
            <p:xfrm>
              <a:off x="131177" y="1747064"/>
              <a:ext cx="11430000" cy="192024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810000"/>
                    <a:gridCol w="1270000"/>
                    <a:gridCol w="1270000"/>
                    <a:gridCol w="1270000"/>
                    <a:gridCol w="1270000"/>
                    <a:gridCol w="1270000"/>
                    <a:gridCol w="1270000"/>
                  </a:tblGrid>
                  <a:tr h="6400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  <a:effectLst/>
                            </a:rPr>
                            <a:t>Age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79171" marR="17917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99522" t="-952" r="-500000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1442" t="-952" r="-402404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99043" t="-952" r="-30047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601923" t="-952" r="-201923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698565" t="-952" r="-100957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802404" t="-952" r="-1442" b="-219048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No. of students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79171" marR="17917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99522" t="-100000" r="-500000" b="-11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1442" t="-100000" r="-402404" b="-11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99043" t="-100000" r="-300478" b="-11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601923" t="-100000" r="-201923" b="-11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698565" t="-100000" r="-100957" b="-11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802404" t="-100000" r="-1442" b="-116981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  <a:effectLst/>
                            </a:rPr>
                            <a:t>Regular players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179171" marR="17917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99522" t="-201905" r="-500000" b="-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1442" t="-201905" r="-402404" b="-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99043" t="-201905" r="-300478" b="-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601923" t="-201905" r="-201923" b="-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698565" t="-201905" r="-100957" b="-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802404" t="-201905" r="-1442" b="-1809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1562661" y="1787549"/>
                <a:ext cx="629339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x</a:t>
                </a:r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2661" y="1787549"/>
                <a:ext cx="629339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1628" r="-2718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1559456" y="3083124"/>
                <a:ext cx="63254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+mj-lt"/>
                  </a:rPr>
                  <a:t>y</a:t>
                </a:r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456" y="3083124"/>
                <a:ext cx="632544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1628" r="-25962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25597" y="3981064"/>
                <a:ext cx="8874545" cy="25769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lvl="0" indent="-514350" algn="just"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500" dirty="0">
                    <a:solidFill>
                      <a:srgbClr val="002060"/>
                    </a:solidFill>
                  </a:rPr>
                  <a:t>Prepare the </a:t>
                </a:r>
                <a:r>
                  <a:rPr lang="en-US" sz="2500" dirty="0">
                    <a:solidFill>
                      <a:srgbClr val="FF0000"/>
                    </a:solidFill>
                  </a:rPr>
                  <a:t>table</a:t>
                </a:r>
                <a:r>
                  <a:rPr lang="en-US" sz="2500" dirty="0">
                    <a:solidFill>
                      <a:srgbClr val="002060"/>
                    </a:solidFill>
                  </a:rPr>
                  <a:t> with 5 columns using the given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5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500" dirty="0">
                    <a:solidFill>
                      <a:srgbClr val="002060"/>
                    </a:solidFill>
                  </a:rPr>
                  <a:t>.</a:t>
                </a:r>
                <a:endParaRPr lang="en-US" sz="2500" dirty="0">
                  <a:solidFill>
                    <a:srgbClr val="FF0000"/>
                  </a:solidFill>
                </a:endParaRPr>
              </a:p>
              <a:p>
                <a:pPr marL="514350" lvl="0" indent="-514350" algn="just">
                  <a:lnSpc>
                    <a:spcPct val="14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500" dirty="0">
                    <a:solidFill>
                      <a:srgbClr val="FF0000"/>
                    </a:solidFill>
                  </a:rPr>
                  <a:t>Store</a:t>
                </a:r>
                <a:r>
                  <a:rPr lang="en-US" sz="2500" dirty="0">
                    <a:solidFill>
                      <a:srgbClr val="002060"/>
                    </a:solidFill>
                  </a:rPr>
                  <a:t> the </a:t>
                </a:r>
                <a:r>
                  <a:rPr lang="en-US" sz="2500" dirty="0">
                    <a:solidFill>
                      <a:srgbClr val="FF0000"/>
                    </a:solidFill>
                  </a:rPr>
                  <a:t>given</a:t>
                </a:r>
                <a:r>
                  <a:rPr lang="en-US" sz="2500" dirty="0">
                    <a:solidFill>
                      <a:srgbClr val="002060"/>
                    </a:solidFill>
                  </a:rPr>
                  <a:t> data in the scientific calculator(fx-82MS).</a:t>
                </a:r>
              </a:p>
              <a:p>
                <a:pPr marL="514350" lvl="0" indent="-514350" algn="just">
                  <a:lnSpc>
                    <a:spcPct val="14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500" dirty="0">
                    <a:solidFill>
                      <a:srgbClr val="FF0000"/>
                    </a:solidFill>
                  </a:rPr>
                  <a:t>Find</a:t>
                </a:r>
                <a:r>
                  <a:rPr lang="en-US" sz="2500" dirty="0">
                    <a:solidFill>
                      <a:srgbClr val="002060"/>
                    </a:solidFill>
                  </a:rPr>
                  <a:t> the values of </a:t>
                </a:r>
                <a:r>
                  <a:rPr lang="en-US" sz="2500" dirty="0">
                    <a:solidFill>
                      <a:srgbClr val="FF0000"/>
                    </a:solidFill>
                  </a:rPr>
                  <a:t>last row</a:t>
                </a:r>
                <a:r>
                  <a:rPr lang="en-US" sz="2500" dirty="0">
                    <a:solidFill>
                      <a:srgbClr val="002060"/>
                    </a:solidFill>
                  </a:rPr>
                  <a:t> from the calculator.</a:t>
                </a:r>
              </a:p>
              <a:p>
                <a:pPr marL="514350" lvl="0" indent="-514350" algn="just">
                  <a:lnSpc>
                    <a:spcPct val="14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500" dirty="0">
                    <a:solidFill>
                      <a:srgbClr val="FF0000"/>
                    </a:solidFill>
                  </a:rPr>
                  <a:t>Write</a:t>
                </a:r>
                <a:r>
                  <a:rPr lang="en-US" sz="2500" dirty="0">
                    <a:solidFill>
                      <a:srgbClr val="002060"/>
                    </a:solidFill>
                  </a:rPr>
                  <a:t> the formula and substitute all the values in the </a:t>
                </a:r>
                <a:r>
                  <a:rPr lang="en-US" sz="2500" dirty="0">
                    <a:solidFill>
                      <a:srgbClr val="FF0000"/>
                    </a:solidFill>
                  </a:rPr>
                  <a:t>formula</a:t>
                </a:r>
                <a:r>
                  <a:rPr lang="en-US" sz="2500" dirty="0">
                    <a:solidFill>
                      <a:srgbClr val="002060"/>
                    </a:solidFill>
                  </a:rPr>
                  <a:t>.</a:t>
                </a:r>
              </a:p>
              <a:p>
                <a:pPr marL="514350" lvl="0" indent="-514350" algn="just">
                  <a:lnSpc>
                    <a:spcPct val="14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500" dirty="0">
                    <a:solidFill>
                      <a:srgbClr val="FF0000"/>
                    </a:solidFill>
                  </a:rPr>
                  <a:t>Find</a:t>
                </a:r>
                <a:r>
                  <a:rPr lang="en-US" sz="2500" dirty="0">
                    <a:solidFill>
                      <a:srgbClr val="002060"/>
                    </a:solidFill>
                  </a:rPr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5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2500" dirty="0">
                    <a:solidFill>
                      <a:srgbClr val="002060"/>
                    </a:solidFill>
                  </a:rPr>
                  <a:t> from the calculator.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981064"/>
                <a:ext cx="8874545" cy="2576988"/>
              </a:xfrm>
              <a:prstGeom prst="rect">
                <a:avLst/>
              </a:prstGeom>
              <a:blipFill rotWithShape="0">
                <a:blip r:embed="rId9"/>
                <a:stretch>
                  <a:fillRect l="-1168" t="-1891" r="-137" b="-4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5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8" grpId="0"/>
      <p:bldP spid="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52400" y="818368"/>
              <a:ext cx="11887200" cy="5669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3774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𝐱𝐲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323448"/>
                  </p:ext>
                </p:extLst>
              </p:nvPr>
            </p:nvGraphicFramePr>
            <p:xfrm>
              <a:off x="152400" y="818368"/>
              <a:ext cx="11887200" cy="5669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377440"/>
                    <a:gridCol w="2377440"/>
                    <a:gridCol w="2377440"/>
                    <a:gridCol w="2377440"/>
                    <a:gridCol w="2377440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513" t="-952" r="-401282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513" t="-952" r="-301282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0513" t="-952" r="-201282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300513" t="-952" r="-101282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400513" t="-952" r="-1282" b="-788571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400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300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180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B84742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765197" y="1517333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765195" y="2160344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441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765194" y="2801694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484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764393" y="3431469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529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763591" y="4073011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576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763591" y="4721546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788459" y="1527365"/>
            <a:ext cx="1179169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160000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879027" y="2170376"/>
            <a:ext cx="998030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90000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879026" y="2811726"/>
            <a:ext cx="998030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32400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878224" y="3441501"/>
            <a:ext cx="998030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32400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967992" y="4083043"/>
            <a:ext cx="816890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3600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58562" y="4731578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576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453645" y="1502093"/>
            <a:ext cx="816890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8000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453643" y="2145104"/>
            <a:ext cx="816890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6300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453642" y="2786454"/>
            <a:ext cx="816890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3960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452840" y="3416229"/>
            <a:ext cx="816890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2208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452038" y="4057771"/>
            <a:ext cx="816890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1440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0557769" y="4716338"/>
            <a:ext cx="6357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600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332576" y="5380007"/>
                <a:ext cx="2006703" cy="102393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5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5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𝟏𝟑𝟓</m:t>
                      </m:r>
                    </m:oMath>
                  </m:oMathPara>
                </a14:m>
                <a:endParaRPr lang="en-IN" sz="25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76" y="5380007"/>
                <a:ext cx="2006703" cy="102393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623340" y="5378136"/>
                <a:ext cx="2205476" cy="102393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5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𝟏𝟎𝟔𝟎</m:t>
                      </m:r>
                    </m:oMath>
                  </m:oMathPara>
                </a14:m>
                <a:endParaRPr lang="en-IN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340" y="5378136"/>
                <a:ext cx="2205476" cy="102393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910298" y="5378136"/>
                <a:ext cx="2359557" cy="102393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5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5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5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𝟑𝟎𝟓𝟓</m:t>
                      </m:r>
                    </m:oMath>
                  </m:oMathPara>
                </a14:m>
                <a:endParaRPr lang="en-IN" sz="2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98" y="5378136"/>
                <a:ext cx="2359557" cy="102393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7360254" y="5470102"/>
                <a:ext cx="2222210" cy="83766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𝟐𝟗𝟓𝟕𝟗𝟐</m:t>
                      </m:r>
                    </m:oMath>
                  </m:oMathPara>
                </a14:m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254" y="5470102"/>
                <a:ext cx="2222210" cy="837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09866" y="5466582"/>
                <a:ext cx="2062103" cy="837665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𝟐𝟐𝟓𝟎𝟖</m:t>
                      </m:r>
                    </m:oMath>
                  </m:oMathPara>
                </a14:m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866" y="5466582"/>
                <a:ext cx="2062103" cy="837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1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271" y="859577"/>
            <a:ext cx="11718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Let us substitute all the values in the </a:t>
            </a:r>
            <a:r>
              <a:rPr lang="en-US" sz="2800" dirty="0">
                <a:solidFill>
                  <a:srgbClr val="FF0000"/>
                </a:solidFill>
              </a:rPr>
              <a:t>formula</a:t>
            </a:r>
            <a:r>
              <a:rPr lang="en-US" sz="2800" dirty="0">
                <a:solidFill>
                  <a:srgbClr val="002060"/>
                </a:solidFill>
              </a:rPr>
              <a:t> to find the coefficient of correlation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1" y="1689418"/>
                <a:ext cx="8444363" cy="1225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nary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nary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1689418"/>
                <a:ext cx="8444363" cy="1225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131811" y="3310343"/>
                <a:ext cx="9015930" cy="1224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22508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135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1060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3055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135 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295792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1060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11" y="3310343"/>
                <a:ext cx="9015930" cy="12240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223818" y="1211943"/>
                <a:ext cx="1053045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818" y="1211943"/>
                <a:ext cx="10530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838273" y="3298768"/>
                <a:ext cx="37285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73" y="3298768"/>
                <a:ext cx="37285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288252" y="4009141"/>
                <a:ext cx="37285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252" y="4009141"/>
                <a:ext cx="37285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833938" y="4007411"/>
                <a:ext cx="37285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938" y="4007411"/>
                <a:ext cx="37285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223818" y="1462050"/>
                <a:ext cx="2184829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135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818" y="1462050"/>
                <a:ext cx="2184829" cy="11356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922385" y="3294011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385" y="3294011"/>
                <a:ext cx="77040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3171236" y="4015151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236" y="4015151"/>
                <a:ext cx="770404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223818" y="2447760"/>
                <a:ext cx="2391617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1060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818" y="2447760"/>
                <a:ext cx="2391617" cy="1135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5776195" y="3290406"/>
                <a:ext cx="969176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195" y="3290406"/>
                <a:ext cx="96917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7109661" y="4007411"/>
                <a:ext cx="969176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661" y="4007411"/>
                <a:ext cx="969176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223818" y="3328083"/>
                <a:ext cx="2564805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3055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818" y="3328083"/>
                <a:ext cx="2564805" cy="11356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737646" y="4012279"/>
                <a:ext cx="969176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46" y="4012279"/>
                <a:ext cx="969176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223818" y="4313793"/>
                <a:ext cx="2970365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295792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818" y="4313793"/>
                <a:ext cx="2970365" cy="11356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5282873" y="4011033"/>
                <a:ext cx="136672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95792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873" y="4011033"/>
                <a:ext cx="1366721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223818" y="5249496"/>
                <a:ext cx="2763513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22508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818" y="5249496"/>
                <a:ext cx="2763513" cy="11356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3290796" y="3292591"/>
                <a:ext cx="116794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796" y="3292591"/>
                <a:ext cx="1167948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37271" y="4911528"/>
                <a:ext cx="22180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0.9738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4911528"/>
                <a:ext cx="2218043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37271" y="5820884"/>
                <a:ext cx="6766560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correlation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𝟗𝟕𝟑𝟖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5820884"/>
                <a:ext cx="6766560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16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55" grpId="0"/>
      <p:bldP spid="56" grpId="0"/>
      <p:bldP spid="58" grpId="0"/>
      <p:bldP spid="59" grpId="0"/>
      <p:bldP spid="60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29" grpId="0"/>
      <p:bldP spid="3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2"/>
                <a:ext cx="11929643" cy="1828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/>
                        <m:t>Determine</m:t>
                      </m:r>
                      <m:r>
                        <m:rPr>
                          <m:nor/>
                        </m:rPr>
                        <a:rPr lang="en-US" i="0" smtClean="0"/>
                        <m:t> </m:t>
                      </m:r>
                      <m:r>
                        <m:rPr>
                          <m:nor/>
                        </m:rPr>
                        <a:rPr lang="en-US" i="0" smtClean="0"/>
                        <m:t>the</m:t>
                      </m:r>
                      <m:r>
                        <m:rPr>
                          <m:nor/>
                        </m:rPr>
                        <a:rPr lang="en-US" i="0" smtClean="0"/>
                        <m:t> </m:t>
                      </m:r>
                      <m:r>
                        <m:rPr>
                          <m:nor/>
                        </m:rPr>
                        <a:rPr lang="en-US" i="0" smtClean="0"/>
                        <m:t>coefficient</m:t>
                      </m:r>
                      <m:r>
                        <m:rPr>
                          <m:nor/>
                        </m:rPr>
                        <a:rPr lang="en-US" i="0" smtClean="0"/>
                        <m:t> </m:t>
                      </m:r>
                      <m:r>
                        <m:rPr>
                          <m:nor/>
                        </m:rPr>
                        <a:rPr lang="en-US" i="0" smtClean="0"/>
                        <m:t>of</m:t>
                      </m:r>
                      <m:r>
                        <m:rPr>
                          <m:nor/>
                        </m:rPr>
                        <a:rPr lang="en-US" i="0" smtClean="0"/>
                        <m:t> </m:t>
                      </m:r>
                      <m:r>
                        <m:rPr>
                          <m:nor/>
                        </m:rPr>
                        <a:rPr lang="en-US" i="0" smtClean="0"/>
                        <m:t>correlation</m:t>
                      </m:r>
                      <m:r>
                        <m:rPr>
                          <m:nor/>
                        </m:rPr>
                        <a:rPr lang="en-US" i="0" smtClean="0"/>
                        <m:t> </m:t>
                      </m:r>
                      <m:r>
                        <m:rPr>
                          <m:nor/>
                        </m:rPr>
                        <a:rPr lang="en-US" i="0" smtClean="0"/>
                        <m:t>if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=10,  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=5.5,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=4,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=385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=192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=947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2"/>
                <a:ext cx="11929643" cy="18288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285576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1177" y="3536864"/>
                <a:ext cx="7517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have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=10,  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=5.5, 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=4,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3536864"/>
                <a:ext cx="751750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170250" y="4217965"/>
                <a:ext cx="8750152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=385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=192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=947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50" y="4217965"/>
                <a:ext cx="8750152" cy="11356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1177" y="5511542"/>
                <a:ext cx="6803529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have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find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5511542"/>
                <a:ext cx="6803529" cy="11356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41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13" grpId="0"/>
      <p:bldP spid="14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7271" y="859577"/>
                <a:ext cx="3694473" cy="922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know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859577"/>
                <a:ext cx="3694473" cy="9225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7271" y="1930513"/>
                <a:ext cx="2657074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1930513"/>
                <a:ext cx="2657074" cy="11356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7271" y="3214585"/>
                <a:ext cx="2982740" cy="1135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5.5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3214585"/>
                <a:ext cx="2982740" cy="11356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271" y="4498657"/>
                <a:ext cx="3812710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4498657"/>
                <a:ext cx="3812710" cy="11356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130944" y="780650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03347" y="857118"/>
                <a:ext cx="3016403" cy="922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Similarly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47" y="857118"/>
                <a:ext cx="3016403" cy="9225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403347" y="1928054"/>
                <a:ext cx="2657074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47" y="1928054"/>
                <a:ext cx="2657074" cy="11356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403347" y="3212126"/>
                <a:ext cx="2982740" cy="1135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47" y="3212126"/>
                <a:ext cx="2982740" cy="11356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403347" y="4496198"/>
                <a:ext cx="3852786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47" y="4496198"/>
                <a:ext cx="3852786" cy="11356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7271" y="859577"/>
                <a:ext cx="4426981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have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=947</m:t>
                          </m:r>
                        </m:e>
                      </m:nary>
                    </m:oMath>
                  </m:oMathPara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859577"/>
                <a:ext cx="4426981" cy="11356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7271" y="2143649"/>
                <a:ext cx="4638962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2143649"/>
                <a:ext cx="4638962" cy="11356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7271" y="3427721"/>
                <a:ext cx="6445675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3427721"/>
                <a:ext cx="6445675" cy="11356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7271" y="4711793"/>
                <a:ext cx="5174750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4711793"/>
                <a:ext cx="5174750" cy="11356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6514656" y="778553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818478" y="859577"/>
                <a:ext cx="5373522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47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−385−192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78" y="859577"/>
                <a:ext cx="5373522" cy="11356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818478" y="2143649"/>
                <a:ext cx="3127651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78" y="2143649"/>
                <a:ext cx="3127651" cy="11356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18478" y="3427721"/>
                <a:ext cx="2869055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370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78" y="3427721"/>
                <a:ext cx="2869055" cy="11356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818477" y="4711793"/>
                <a:ext cx="4478918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𝟏𝟖𝟓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77" y="4711793"/>
                <a:ext cx="4478918" cy="11356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42885" y="4945839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5" y="4945839"/>
                <a:ext cx="86273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551507" y="4945839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07" y="4945839"/>
                <a:ext cx="862737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2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271" y="859577"/>
            <a:ext cx="11718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Let us substitute all the values in the </a:t>
            </a:r>
            <a:r>
              <a:rPr lang="en-US" sz="2800" dirty="0">
                <a:solidFill>
                  <a:srgbClr val="FF0000"/>
                </a:solidFill>
              </a:rPr>
              <a:t>formula</a:t>
            </a:r>
            <a:r>
              <a:rPr lang="en-US" sz="2800" dirty="0">
                <a:solidFill>
                  <a:srgbClr val="002060"/>
                </a:solidFill>
              </a:rPr>
              <a:t> to find the coefficient of correlation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1" y="1689418"/>
                <a:ext cx="8444363" cy="1225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nary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nary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1689418"/>
                <a:ext cx="8444363" cy="1225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37270" y="3221824"/>
                <a:ext cx="8022068" cy="1224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185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385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55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192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40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221824"/>
                <a:ext cx="8022068" cy="12240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52242" y="1220017"/>
                <a:ext cx="12392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242" y="1220017"/>
                <a:ext cx="12392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749527" y="3197760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27" y="3197760"/>
                <a:ext cx="57163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283724" y="3907741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24" y="3907741"/>
                <a:ext cx="57163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636906" y="391203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06" y="3912033"/>
                <a:ext cx="57163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1625511"/>
                <a:ext cx="1986057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1625511"/>
                <a:ext cx="1986057" cy="11356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636906" y="3197760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06" y="3197760"/>
                <a:ext cx="571631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3170825" y="3905452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25" y="3905452"/>
                <a:ext cx="571631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2436073"/>
                <a:ext cx="1994072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2436073"/>
                <a:ext cx="1994072" cy="11356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5280729" y="3209335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29" y="3209335"/>
                <a:ext cx="571631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6530901" y="3910361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901" y="3910361"/>
                <a:ext cx="57163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3310181"/>
                <a:ext cx="2366032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385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3310181"/>
                <a:ext cx="2366032" cy="11356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939579" y="3905452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79" y="3905452"/>
                <a:ext cx="77040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4259295"/>
                <a:ext cx="2374048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192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4259295"/>
                <a:ext cx="2374048" cy="11356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5292761" y="3907449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61" y="3907449"/>
                <a:ext cx="770404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5208408"/>
                <a:ext cx="2365969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185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5208408"/>
                <a:ext cx="2365969" cy="11356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3393350" y="3204515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50" y="3204515"/>
                <a:ext cx="770404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37270" y="4871770"/>
                <a:ext cx="22180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−0.6812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871770"/>
                <a:ext cx="2218043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7271" y="5820884"/>
                <a:ext cx="6766560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correlation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𝟔𝟖𝟏𝟐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5820884"/>
                <a:ext cx="6766560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5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9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31" grpId="0"/>
      <p:bldP spid="32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1"/>
                <a:ext cx="11929643" cy="30175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/>
                        <m:t>Given</m:t>
                      </m:r>
                      <m:r>
                        <m:rPr>
                          <m:nor/>
                        </m:rPr>
                        <a:rPr lang="en-US" i="0" smtClean="0"/>
                        <m:t> </m:t>
                      </m:r>
                      <m:r>
                        <m:rPr>
                          <m:nor/>
                        </m:rPr>
                        <a:rPr lang="en-US" i="0" smtClean="0"/>
                        <m:t>that</m:t>
                      </m:r>
                      <m:r>
                        <m:rPr>
                          <m:nor/>
                        </m:rPr>
                        <a:rPr lang="en-US" i="0" smtClean="0"/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=25,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=125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=650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=100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=460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/>
                        <m:t>and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=508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i="0"/>
                        <m:t>Later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on</m:t>
                      </m:r>
                      <m:r>
                        <m:rPr>
                          <m:nor/>
                        </m:rPr>
                        <a:rPr lang="en-US" i="0"/>
                        <m:t>, </m:t>
                      </m:r>
                      <m:r>
                        <m:rPr>
                          <m:nor/>
                        </m:rPr>
                        <a:rPr lang="en-US" i="0"/>
                        <m:t>it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was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found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that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two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of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the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points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8, 12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/>
                        <m:t>were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wrongly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entered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as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6, 14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/>
                        <m:t>and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8, 6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i="0"/>
                        <m:t>Prove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nor/>
                        </m:rPr>
                        <a:rPr lang="en-US" i="0"/>
                        <m:t>that</m:t>
                      </m:r>
                      <m:r>
                        <m:rPr>
                          <m:nor/>
                        </m:rPr>
                        <a:rPr lang="en-US" i="0"/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1"/>
                <a:ext cx="11929643" cy="30175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4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4044481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1177" y="4577154"/>
                <a:ext cx="8823826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have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=25, 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=125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=650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4577154"/>
                <a:ext cx="8823826" cy="11356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10639" y="5618132"/>
                <a:ext cx="7744364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=508</m:t>
                          </m:r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nary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460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39" y="5618132"/>
                <a:ext cx="7744364" cy="11356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90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8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7272" y="859577"/>
                <a:ext cx="11642354" cy="1169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It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was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found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two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points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(8, </m:t>
                      </m:r>
                      <m: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(6, </m:t>
                      </m:r>
                      <m: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were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wrongly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entered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  <a:p>
                <a:pPr marL="4922838" indent="-4922838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2" y="859577"/>
                <a:ext cx="11642354" cy="1169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7272" y="2164707"/>
                <a:ext cx="10036722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t means,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, 	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were incorrect	</a:t>
                </a:r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and	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are correct.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2" y="2164707"/>
                <a:ext cx="10036722" cy="666849"/>
              </a:xfrm>
              <a:prstGeom prst="rect">
                <a:avLst/>
              </a:prstGeom>
              <a:blipFill>
                <a:blip r:embed="rId3"/>
                <a:stretch>
                  <a:fillRect l="-1276" r="-243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72" y="2899706"/>
                <a:ext cx="10235494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It means, </a:t>
                </a:r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, 	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were incorrect 	and 	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are correct.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2" y="2899706"/>
                <a:ext cx="10235494" cy="666849"/>
              </a:xfrm>
              <a:prstGeom prst="rect">
                <a:avLst/>
              </a:prstGeom>
              <a:blipFill>
                <a:blip r:embed="rId4"/>
                <a:stretch>
                  <a:fillRect l="-1251" r="-23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7272" y="3967839"/>
                <a:ext cx="6372898" cy="1135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−6−8+8+6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2" y="3967839"/>
                <a:ext cx="6372898" cy="11356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781825" y="4220382"/>
                <a:ext cx="14374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− 6−8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825" y="4220382"/>
                <a:ext cx="143744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22603" y="4208807"/>
                <a:ext cx="14374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+ 8+6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603" y="4208807"/>
                <a:ext cx="1437445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460048" y="4208807"/>
                <a:ext cx="1279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𝟏𝟐𝟓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048" y="4208807"/>
                <a:ext cx="127990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72" y="5356078"/>
                <a:ext cx="6675120" cy="1135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−14−6+12+8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2" y="5356078"/>
                <a:ext cx="6675120" cy="11356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793401" y="5592866"/>
                <a:ext cx="16362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− 14−6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401" y="5592866"/>
                <a:ext cx="163621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234244" y="5592866"/>
                <a:ext cx="16362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+ 12+8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44" y="5592866"/>
                <a:ext cx="1636217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812392" y="5592866"/>
                <a:ext cx="1279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392" y="5592866"/>
                <a:ext cx="127990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32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7272" y="859577"/>
                <a:ext cx="7222746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=650−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2" y="859577"/>
                <a:ext cx="7222746" cy="11356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964207" y="1107940"/>
                <a:ext cx="17717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207" y="1107940"/>
                <a:ext cx="177176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29075" y="1107940"/>
                <a:ext cx="17717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75" y="1107940"/>
                <a:ext cx="177176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00842" y="1107940"/>
                <a:ext cx="1279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𝟔𝟓𝟎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842" y="1107940"/>
                <a:ext cx="127990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7272" y="2392012"/>
                <a:ext cx="7628307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=460−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2" y="2392012"/>
                <a:ext cx="7628307" cy="11356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975783" y="2637066"/>
                <a:ext cx="19705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783" y="2637066"/>
                <a:ext cx="197053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735975" y="2637066"/>
                <a:ext cx="19705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75" y="2637066"/>
                <a:ext cx="197053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590403" y="2637066"/>
                <a:ext cx="1279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𝟒𝟑𝟔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403" y="2637066"/>
                <a:ext cx="1279902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37272" y="3921138"/>
                <a:ext cx="9980874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=508−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2" y="3921138"/>
                <a:ext cx="9980874" cy="11356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451539" y="4167508"/>
                <a:ext cx="11232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9" y="4167508"/>
                <a:ext cx="112325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019800" y="4167508"/>
                <a:ext cx="9244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167508"/>
                <a:ext cx="924484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384798" y="4166192"/>
                <a:ext cx="11232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798" y="4166192"/>
                <a:ext cx="1123256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964578" y="4159154"/>
                <a:ext cx="9244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578" y="4159154"/>
                <a:ext cx="924484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971105" y="5178754"/>
                <a:ext cx="45293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=508−84−48+96+48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105" y="5178754"/>
                <a:ext cx="4529317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90403" y="5178754"/>
                <a:ext cx="1279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𝟓𝟐𝟎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403" y="5178754"/>
                <a:ext cx="1279902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8883615" y="743626"/>
                <a:ext cx="3282822" cy="1569660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</m:t>
                      </m:r>
                      <m:r>
                        <a:rPr lang="en-US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2400" b="0" i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8, </m:t>
                        </m:r>
                        <m:r>
                          <a:rPr lang="en-US" sz="240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6, </m:t>
                        </m:r>
                        <m:r>
                          <a:rPr lang="en-US" sz="240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Incorrect</a:t>
                </a:r>
              </a:p>
              <a:p>
                <a:r>
                  <a:rPr lang="en-US" sz="24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(6, </m:t>
                    </m:r>
                    <m:r>
                      <a:rPr lang="en-US" sz="24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  <m:r>
                      <a:rPr lang="en-US" sz="24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2060"/>
                        </a:solidFill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(8, </m:t>
                    </m:r>
                    <m:r>
                      <a:rPr lang="en-US" sz="24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sz="24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615" y="743626"/>
                <a:ext cx="3282822" cy="1569660"/>
              </a:xfrm>
              <a:prstGeom prst="rect">
                <a:avLst/>
              </a:prstGeom>
              <a:blipFill rotWithShape="0">
                <a:blip r:embed="rId17"/>
                <a:stretch>
                  <a:fillRect l="-2588" r="-739" b="-46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52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5" grpId="0"/>
      <p:bldP spid="16" grpId="0"/>
      <p:bldP spid="17" grpId="0"/>
      <p:bldP spid="18" grpId="0"/>
      <p:bldP spid="30" grpId="0"/>
      <p:bldP spid="31" grpId="0"/>
      <p:bldP spid="32" grpId="0"/>
      <p:bldP spid="35" grpId="0"/>
      <p:bldP spid="36" grpId="0"/>
      <p:bldP spid="37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A3A57-FBCF-C1F9-441C-0EF85176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0DF66DD9-557A-44D2-B070-062C87F6AE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772564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0DF66DD9-557A-44D2-B070-062C87F6AE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772564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3" t="-2083" r="-298690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6189" t="-2083" r="-95989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699" t="-2083" r="-904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702822A-6088-657D-7584-DD43001F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111C2-791D-4BE3-B281-9F87210151C1}"/>
              </a:ext>
            </a:extLst>
          </p:cNvPr>
          <p:cNvSpPr txBox="1"/>
          <p:nvPr/>
        </p:nvSpPr>
        <p:spPr>
          <a:xfrm>
            <a:off x="310411" y="702920"/>
            <a:ext cx="4453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+mj-lt"/>
              </a:rPr>
              <a:t>Assumed mean method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4FE6CC-6241-46A1-AFA1-85C0D0882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522155"/>
                  </p:ext>
                </p:extLst>
              </p:nvPr>
            </p:nvGraphicFramePr>
            <p:xfrm>
              <a:off x="5832229" y="1225567"/>
              <a:ext cx="233829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38296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4FE6CC-6241-46A1-AFA1-85C0D0882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522155"/>
                  </p:ext>
                </p:extLst>
              </p:nvPr>
            </p:nvGraphicFramePr>
            <p:xfrm>
              <a:off x="5832229" y="1225567"/>
              <a:ext cx="233829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38296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0" t="-2083" r="-779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0C406AEC-E799-4DAB-8623-98224F423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0744916"/>
                  </p:ext>
                </p:extLst>
              </p:nvPr>
            </p:nvGraphicFramePr>
            <p:xfrm>
              <a:off x="8170525" y="1225567"/>
              <a:ext cx="271067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10676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0C406AEC-E799-4DAB-8623-98224F423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0744916"/>
                  </p:ext>
                </p:extLst>
              </p:nvPr>
            </p:nvGraphicFramePr>
            <p:xfrm>
              <a:off x="8170525" y="1225567"/>
              <a:ext cx="271067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10676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49" t="-2083" r="-899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06F3299-92A4-4250-AABC-AFD401275426}"/>
                  </a:ext>
                </a:extLst>
              </p:cNvPr>
              <p:cNvSpPr/>
              <p:nvPr/>
            </p:nvSpPr>
            <p:spPr>
              <a:xfrm>
                <a:off x="5001295" y="2829931"/>
                <a:ext cx="781896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06F3299-92A4-4250-AABC-AFD401275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95" y="2829931"/>
                <a:ext cx="781896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BBD131B-BACA-46FD-83FA-DC79A4BE885E}"/>
                  </a:ext>
                </a:extLst>
              </p:cNvPr>
              <p:cNvSpPr/>
              <p:nvPr/>
            </p:nvSpPr>
            <p:spPr>
              <a:xfrm>
                <a:off x="4506063" y="186570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BBD131B-BACA-46FD-83FA-DC79A4BE8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1865705"/>
                <a:ext cx="612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5E17851-712C-42AB-8271-322FC193EFA8}"/>
                  </a:ext>
                </a:extLst>
              </p:cNvPr>
              <p:cNvSpPr/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5E17851-712C-42AB-8271-322FC193E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5ECF32-99D6-44C5-84CE-A4122313AD19}"/>
                  </a:ext>
                </a:extLst>
              </p:cNvPr>
              <p:cNvSpPr/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5ECF32-99D6-44C5-84CE-A4122313A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59C25D2-1A13-4B5D-B836-CE3F9B750D96}"/>
                  </a:ext>
                </a:extLst>
              </p:cNvPr>
              <p:cNvSpPr/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59C25D2-1A13-4B5D-B836-CE3F9B750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0571F25-EEEF-4B16-BFBB-173F104A8792}"/>
                  </a:ext>
                </a:extLst>
              </p:cNvPr>
              <p:cNvSpPr/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0571F25-EEEF-4B16-BFBB-173F104A8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82D66D4-4544-4634-B4CF-461B94CC186C}"/>
                  </a:ext>
                </a:extLst>
              </p:cNvPr>
              <p:cNvSpPr/>
              <p:nvPr/>
            </p:nvSpPr>
            <p:spPr>
              <a:xfrm>
                <a:off x="218614" y="1865705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82D66D4-4544-4634-B4CF-461B94CC1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1865705"/>
                <a:ext cx="1548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536E04B-1CE2-4C59-8EA3-3511561AE7E7}"/>
                  </a:ext>
                </a:extLst>
              </p:cNvPr>
              <p:cNvSpPr/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536E04B-1CE2-4C59-8EA3-3511561AE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662D27-BAD6-4357-AFD6-8EA72D062412}"/>
                  </a:ext>
                </a:extLst>
              </p:cNvPr>
              <p:cNvSpPr/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662D27-BAD6-4357-AFD6-8EA72D062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6B1B373-7094-4132-9238-CA05F8EBC126}"/>
                  </a:ext>
                </a:extLst>
              </p:cNvPr>
              <p:cNvSpPr/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6B1B373-7094-4132-9238-CA05F8EBC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3C49E10-E57A-4996-82B8-9419BAF38FDA}"/>
                  </a:ext>
                </a:extLst>
              </p:cNvPr>
              <p:cNvSpPr/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3C49E10-E57A-4996-82B8-9419BAF38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9BF56B9-8D6D-4033-BFD9-2E25D73AFB38}"/>
                  </a:ext>
                </a:extLst>
              </p:cNvPr>
              <p:cNvSpPr/>
              <p:nvPr/>
            </p:nvSpPr>
            <p:spPr>
              <a:xfrm>
                <a:off x="2456604" y="186570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9BF56B9-8D6D-4033-BFD9-2E25D73AF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1865705"/>
                <a:ext cx="612000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28D399D-E269-4265-9ACB-77929B1F68A6}"/>
                  </a:ext>
                </a:extLst>
              </p:cNvPr>
              <p:cNvSpPr/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28D399D-E269-4265-9ACB-77929B1F6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A87B07-FD60-4C29-A6FC-45B7AE99E447}"/>
                  </a:ext>
                </a:extLst>
              </p:cNvPr>
              <p:cNvSpPr/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A87B07-FD60-4C29-A6FC-45B7AE99E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8959790-8171-4A3E-B95B-9B4064AC0323}"/>
                  </a:ext>
                </a:extLst>
              </p:cNvPr>
              <p:cNvSpPr/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8959790-8171-4A3E-B95B-9B4064AC0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DA8D796-5215-4BCA-9BD4-1B15A7D0509C}"/>
                  </a:ext>
                </a:extLst>
              </p:cNvPr>
              <p:cNvSpPr/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DA8D796-5215-4BCA-9BD4-1B15A7D05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D5A233B-18FD-4340-9D8F-AA37CD10E892}"/>
                  </a:ext>
                </a:extLst>
              </p:cNvPr>
              <p:cNvSpPr/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D5A233B-18FD-4340-9D8F-AA37CD10E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805A800-D00B-3555-CB21-BB9283EEEEBF}"/>
                  </a:ext>
                </a:extLst>
              </p:cNvPr>
              <p:cNvSpPr/>
              <p:nvPr/>
            </p:nvSpPr>
            <p:spPr>
              <a:xfrm>
                <a:off x="5779280" y="1865705"/>
                <a:ext cx="2391245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5−25=−20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805A800-D00B-3555-CB21-BB9283EEE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80" y="1865705"/>
                <a:ext cx="2391245" cy="38937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497580C-122D-8AEF-5875-554E48B7F14E}"/>
                  </a:ext>
                </a:extLst>
              </p:cNvPr>
              <p:cNvSpPr/>
              <p:nvPr/>
            </p:nvSpPr>
            <p:spPr>
              <a:xfrm>
                <a:off x="6560902" y="2374741"/>
                <a:ext cx="82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497580C-122D-8AEF-5875-554E48B7F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902" y="2374741"/>
                <a:ext cx="828000" cy="38937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2A7B483-D0D0-2869-0065-D523AA4A8B27}"/>
                  </a:ext>
                </a:extLst>
              </p:cNvPr>
              <p:cNvSpPr/>
              <p:nvPr/>
            </p:nvSpPr>
            <p:spPr>
              <a:xfrm>
                <a:off x="6560902" y="2875507"/>
                <a:ext cx="82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2A7B483-D0D0-2869-0065-D523AA4A8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902" y="2875507"/>
                <a:ext cx="828000" cy="38937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B9198DF-3E53-E894-871C-157F4A55F7D6}"/>
                  </a:ext>
                </a:extLst>
              </p:cNvPr>
              <p:cNvSpPr/>
              <p:nvPr/>
            </p:nvSpPr>
            <p:spPr>
              <a:xfrm>
                <a:off x="6560902" y="3376273"/>
                <a:ext cx="82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B9198DF-3E53-E894-871C-157F4A55F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902" y="3376273"/>
                <a:ext cx="828000" cy="38937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B3E51C-F977-A068-9884-5F287BA9E22C}"/>
                  </a:ext>
                </a:extLst>
              </p:cNvPr>
              <p:cNvSpPr/>
              <p:nvPr/>
            </p:nvSpPr>
            <p:spPr>
              <a:xfrm>
                <a:off x="6560902" y="3877038"/>
                <a:ext cx="82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B3E51C-F977-A068-9884-5F287BA9E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902" y="3877038"/>
                <a:ext cx="828000" cy="38937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8F9C834-E2C8-F589-06CD-7E9C218AD70F}"/>
                  </a:ext>
                </a:extLst>
              </p:cNvPr>
              <p:cNvSpPr/>
              <p:nvPr/>
            </p:nvSpPr>
            <p:spPr>
              <a:xfrm>
                <a:off x="8215038" y="1865705"/>
                <a:ext cx="262165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−20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8F9C834-E2C8-F589-06CD-7E9C218AD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38" y="1865705"/>
                <a:ext cx="2621650" cy="389373"/>
              </a:xfrm>
              <a:prstGeom prst="rect">
                <a:avLst/>
              </a:prstGeom>
              <a:blipFill>
                <a:blip r:embed="rId28"/>
                <a:stretch>
                  <a:fillRect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A8BC773-BA78-9ABC-3C11-8DA34D93379B}"/>
                  </a:ext>
                </a:extLst>
              </p:cNvPr>
              <p:cNvSpPr/>
              <p:nvPr/>
            </p:nvSpPr>
            <p:spPr>
              <a:xfrm>
                <a:off x="8985863" y="2358798"/>
                <a:ext cx="108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A8BC773-BA78-9ABC-3C11-8DA34D933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863" y="2358798"/>
                <a:ext cx="1080000" cy="3893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2EB913-55AD-85A6-8231-37EB999496A1}"/>
                  </a:ext>
                </a:extLst>
              </p:cNvPr>
              <p:cNvSpPr/>
              <p:nvPr/>
            </p:nvSpPr>
            <p:spPr>
              <a:xfrm>
                <a:off x="8985863" y="2854173"/>
                <a:ext cx="108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2EB913-55AD-85A6-8231-37EB99949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863" y="2854173"/>
                <a:ext cx="1080000" cy="38937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E33A2C2-9889-3399-E92D-46831BC98902}"/>
                  </a:ext>
                </a:extLst>
              </p:cNvPr>
              <p:cNvSpPr/>
              <p:nvPr/>
            </p:nvSpPr>
            <p:spPr>
              <a:xfrm>
                <a:off x="8985863" y="3313326"/>
                <a:ext cx="1080000" cy="4246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E33A2C2-9889-3399-E92D-46831BC98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863" y="3313326"/>
                <a:ext cx="1080000" cy="42467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42088A-0A7D-E4A4-01B1-F54EF5A36701}"/>
                  </a:ext>
                </a:extLst>
              </p:cNvPr>
              <p:cNvSpPr/>
              <p:nvPr/>
            </p:nvSpPr>
            <p:spPr>
              <a:xfrm>
                <a:off x="8985863" y="3882354"/>
                <a:ext cx="108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42088A-0A7D-E4A4-01B1-F54EF5A36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863" y="3882354"/>
                <a:ext cx="1080000" cy="3893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2D123A3-1BE6-9358-76A8-B12366C97773}"/>
                  </a:ext>
                </a:extLst>
              </p:cNvPr>
              <p:cNvSpPr/>
              <p:nvPr/>
            </p:nvSpPr>
            <p:spPr>
              <a:xfrm>
                <a:off x="8276129" y="4405465"/>
                <a:ext cx="2499469" cy="7945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2D123A3-1BE6-9358-76A8-B12366C97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129" y="4405465"/>
                <a:ext cx="2499469" cy="79454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B755E85-4617-4DC9-8595-61D3D868EF72}"/>
                  </a:ext>
                </a:extLst>
              </p:cNvPr>
              <p:cNvSpPr txBox="1"/>
              <p:nvPr/>
            </p:nvSpPr>
            <p:spPr>
              <a:xfrm>
                <a:off x="310411" y="5451422"/>
                <a:ext cx="255575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B755E85-4617-4DC9-8595-61D3D868E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11" y="5451422"/>
                <a:ext cx="2555753" cy="99597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4711C34-12F9-4D7B-A2AC-A895BBA04824}"/>
                  </a:ext>
                </a:extLst>
              </p:cNvPr>
              <p:cNvSpPr txBox="1"/>
              <p:nvPr/>
            </p:nvSpPr>
            <p:spPr>
              <a:xfrm>
                <a:off x="3725854" y="5465505"/>
                <a:ext cx="2370146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25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4711C34-12F9-4D7B-A2AC-A895BBA04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854" y="5465505"/>
                <a:ext cx="2370146" cy="90774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2E21226-545C-4F1D-B4E5-D84AAA03CD19}"/>
                  </a:ext>
                </a:extLst>
              </p:cNvPr>
              <p:cNvSpPr txBox="1"/>
              <p:nvPr/>
            </p:nvSpPr>
            <p:spPr>
              <a:xfrm>
                <a:off x="7149566" y="5663433"/>
                <a:ext cx="1492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2E21226-545C-4F1D-B4E5-D84AAA03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66" y="5663433"/>
                <a:ext cx="1492531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8EAADC9-F693-4CBC-880A-308C8C493461}"/>
                  </a:ext>
                </a:extLst>
              </p:cNvPr>
              <p:cNvSpPr txBox="1"/>
              <p:nvPr/>
            </p:nvSpPr>
            <p:spPr>
              <a:xfrm>
                <a:off x="3188939" y="566343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8EAADC9-F693-4CBC-880A-308C8C49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939" y="5663433"/>
                <a:ext cx="506235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899725-E559-460D-A4C4-DCE0DA4D7CA1}"/>
                  </a:ext>
                </a:extLst>
              </p:cNvPr>
              <p:cNvSpPr txBox="1"/>
              <p:nvPr/>
            </p:nvSpPr>
            <p:spPr>
              <a:xfrm>
                <a:off x="6468667" y="566343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899725-E559-460D-A4C4-DCE0DA4D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667" y="5663433"/>
                <a:ext cx="506235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00C162E-8FF3-4B1E-A2C0-F9AB030ABFC0}"/>
              </a:ext>
            </a:extLst>
          </p:cNvPr>
          <p:cNvSpPr txBox="1"/>
          <p:nvPr/>
        </p:nvSpPr>
        <p:spPr>
          <a:xfrm>
            <a:off x="-3731007" y="702347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tep Deviation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55EA019-6066-4B6C-B637-AE66251D838C}"/>
                  </a:ext>
                </a:extLst>
              </p:cNvPr>
              <p:cNvSpPr txBox="1"/>
              <p:nvPr/>
            </p:nvSpPr>
            <p:spPr>
              <a:xfrm>
                <a:off x="446679" y="7149953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55EA019-6066-4B6C-B637-AE66251D8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79" y="7149953"/>
                <a:ext cx="3354319" cy="100957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14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26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82" grpId="0"/>
      <p:bldP spid="83" grpId="0"/>
      <p:bldP spid="84" grpId="0"/>
      <p:bldP spid="85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271" y="859577"/>
            <a:ext cx="11718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Let us substitute all the values in the </a:t>
            </a:r>
            <a:r>
              <a:rPr lang="en-US" sz="2800" dirty="0">
                <a:solidFill>
                  <a:srgbClr val="FF0000"/>
                </a:solidFill>
              </a:rPr>
              <a:t>formula</a:t>
            </a:r>
            <a:r>
              <a:rPr lang="en-US" sz="2800" dirty="0">
                <a:solidFill>
                  <a:srgbClr val="002060"/>
                </a:solidFill>
              </a:rPr>
              <a:t> to find the coefficient of correlation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1" y="1689418"/>
                <a:ext cx="8444363" cy="1225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nary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sz="28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nary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1689418"/>
                <a:ext cx="8444363" cy="1225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37270" y="3221824"/>
                <a:ext cx="8419613" cy="1224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520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650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125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436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ra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221824"/>
                <a:ext cx="8419613" cy="12240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1314217"/>
                <a:ext cx="12392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1314217"/>
                <a:ext cx="12392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754196" y="3206584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196" y="3206584"/>
                <a:ext cx="57163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288393" y="3916565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393" y="3916565"/>
                <a:ext cx="57163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836880" y="3912362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880" y="3912362"/>
                <a:ext cx="57163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1756784"/>
                <a:ext cx="2184829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1756784"/>
                <a:ext cx="2184829" cy="11356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4639369" y="3219453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69" y="3219453"/>
                <a:ext cx="770404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3182530" y="3912464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530" y="3912464"/>
                <a:ext cx="770404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2628717"/>
                <a:ext cx="2192844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2628717"/>
                <a:ext cx="2192844" cy="11356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5481312" y="3215788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312" y="3215788"/>
                <a:ext cx="770404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6721667" y="3907417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667" y="3907417"/>
                <a:ext cx="770404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3558704"/>
                <a:ext cx="2366032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650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3558704"/>
                <a:ext cx="2366032" cy="11356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939732" y="3907417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732" y="3907417"/>
                <a:ext cx="77040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4381089"/>
                <a:ext cx="2374048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436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4381089"/>
                <a:ext cx="2374048" cy="11356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5491886" y="3913005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86" y="3913005"/>
                <a:ext cx="770404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7952" y="5208408"/>
                <a:ext cx="2365969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520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52" y="5208408"/>
                <a:ext cx="2365969" cy="11356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3393784" y="3206584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784" y="3206584"/>
                <a:ext cx="770404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37270" y="4724394"/>
                <a:ext cx="3940438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25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724394"/>
                <a:ext cx="3940438" cy="91057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7270" y="5913481"/>
                <a:ext cx="2359941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Hence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Proved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.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913481"/>
                <a:ext cx="2359941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3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9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31" grpId="0"/>
      <p:bldP spid="32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 – 5</a:t>
            </a:r>
            <a:br>
              <a:rPr lang="en-US" dirty="0"/>
            </a:br>
            <a:r>
              <a:rPr lang="en-US" dirty="0"/>
              <a:t>Rank Correlation Coefficient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Spearman’s coefficient of rank correlation</a:t>
            </a:r>
          </a:p>
        </p:txBody>
      </p:sp>
    </p:spTree>
    <p:extLst>
      <p:ext uri="{BB962C8B-B14F-4D97-AF65-F5344CB8AC3E}">
        <p14:creationId xmlns:p14="http://schemas.microsoft.com/office/powerpoint/2010/main" val="23456650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Rank Correlation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Let a group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individuals be arranged in </a:t>
                </a:r>
                <a:r>
                  <a:rPr lang="en-US" dirty="0">
                    <a:solidFill>
                      <a:srgbClr val="FF0000"/>
                    </a:solidFill>
                  </a:rPr>
                  <a:t>order</a:t>
                </a:r>
                <a:r>
                  <a:rPr lang="en-US" dirty="0"/>
                  <a:t> of merit with respect to some </a:t>
                </a:r>
                <a:r>
                  <a:rPr lang="en-US" dirty="0">
                    <a:solidFill>
                      <a:srgbClr val="FF0000"/>
                    </a:solidFill>
                  </a:rPr>
                  <a:t>characteristics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Let us take the example of 100 persons of Mohali.</a:t>
                </a:r>
              </a:p>
              <a:p>
                <a:pPr lvl="1"/>
                <a:r>
                  <a:rPr lang="en-US" dirty="0"/>
                  <a:t>Characteristic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Intelligence</a:t>
                </a:r>
              </a:p>
              <a:p>
                <a:pPr lvl="1"/>
                <a:r>
                  <a:rPr lang="en-US" dirty="0"/>
                  <a:t>Characteristic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Beauty</a:t>
                </a:r>
              </a:p>
              <a:p>
                <a:r>
                  <a:rPr lang="en-US" dirty="0"/>
                  <a:t>It is clear that </a:t>
                </a:r>
                <a:r>
                  <a:rPr lang="en-US" dirty="0">
                    <a:solidFill>
                      <a:srgbClr val="FF0000"/>
                    </a:solidFill>
                  </a:rPr>
                  <a:t>order</a:t>
                </a:r>
                <a:r>
                  <a:rPr lang="en-US" dirty="0"/>
                  <a:t> of people are </a:t>
                </a:r>
                <a:r>
                  <a:rPr lang="en-US" dirty="0">
                    <a:solidFill>
                      <a:srgbClr val="FF0000"/>
                    </a:solidFill>
                  </a:rPr>
                  <a:t>different</a:t>
                </a:r>
                <a:r>
                  <a:rPr lang="en-US" dirty="0"/>
                  <a:t>(in general) in both characteristics.</a:t>
                </a:r>
              </a:p>
              <a:p>
                <a:r>
                  <a:rPr lang="en-US" dirty="0"/>
                  <a:t>Note that a person who is ranked at the </a:t>
                </a:r>
                <a:r>
                  <a:rPr lang="en-US" dirty="0">
                    <a:solidFill>
                      <a:srgbClr val="FF0000"/>
                    </a:solidFill>
                  </a:rPr>
                  <a:t>top</a:t>
                </a:r>
                <a:r>
                  <a:rPr lang="en-US" dirty="0"/>
                  <a:t> for the characteristic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may be ranked at the </a:t>
                </a:r>
                <a:r>
                  <a:rPr lang="en-US" dirty="0">
                    <a:solidFill>
                      <a:srgbClr val="FF0000"/>
                    </a:solidFill>
                  </a:rPr>
                  <a:t>bottom</a:t>
                </a:r>
                <a:r>
                  <a:rPr lang="en-US" dirty="0"/>
                  <a:t> for the characteristic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3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Rank Correlation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same group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individuals would give a </a:t>
                </a:r>
                <a:r>
                  <a:rPr lang="en-US" dirty="0">
                    <a:solidFill>
                      <a:srgbClr val="FF0000"/>
                    </a:solidFill>
                  </a:rPr>
                  <a:t>different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order(rank)</a:t>
                </a:r>
                <a:r>
                  <a:rPr lang="en-US" dirty="0"/>
                  <a:t> for different characteristics. </a:t>
                </a:r>
              </a:p>
              <a:p>
                <a:pPr lvl="0"/>
                <a:r>
                  <a:rPr lang="en-US" dirty="0"/>
                  <a:t>Considering the orders corresponding to two </a:t>
                </a:r>
                <a:r>
                  <a:rPr lang="en-US" dirty="0">
                    <a:solidFill>
                      <a:srgbClr val="FF0000"/>
                    </a:solidFill>
                  </a:rPr>
                  <a:t>characteristics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correlation between these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pairs of ranks is known as </a:t>
                </a:r>
                <a:r>
                  <a:rPr lang="en-US" dirty="0">
                    <a:solidFill>
                      <a:srgbClr val="FF0000"/>
                    </a:solidFill>
                  </a:rPr>
                  <a:t>rank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correlation</a:t>
                </a:r>
                <a:r>
                  <a:rPr lang="en-US" dirty="0"/>
                  <a:t> in the characteristics A and B for that group of individuals.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63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Rank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coefficient of correlation between the two different </a:t>
                </a:r>
                <a:r>
                  <a:rPr lang="en-US" dirty="0">
                    <a:solidFill>
                      <a:srgbClr val="FF0000"/>
                    </a:solidFill>
                  </a:rPr>
                  <a:t>ranks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is known as the coefficient of rank correlation between the characteristics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0"/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65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Coefficient of Rank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be the two different ranks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individual with two characteristics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respectively.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 Spearman’s coefficient of rank correlation defined as below: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3200" b="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32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3200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32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  <a:p>
                <a:pPr marL="292100" indent="0">
                  <a:buNone/>
                </a:pPr>
                <a:r>
                  <a:rPr lang="en-US" dirty="0"/>
                  <a:t>Where,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Difference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anks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=1,2,…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dirty="0"/>
              </a:p>
              <a:p>
                <a:pPr lvl="0">
                  <a:lnSpc>
                    <a:spcPct val="100000"/>
                  </a:lnSpc>
                </a:pPr>
                <a:endParaRPr lang="en-US" dirty="0"/>
              </a:p>
              <a:p>
                <a:pPr lvl="0"/>
                <a:r>
                  <a:rPr lang="en-US" dirty="0"/>
                  <a:t>Note that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3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Procedure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the given values of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Prepare the </a:t>
            </a:r>
            <a:r>
              <a:rPr lang="en-US" dirty="0">
                <a:solidFill>
                  <a:srgbClr val="FF0000"/>
                </a:solidFill>
              </a:rPr>
              <a:t>table</a:t>
            </a:r>
            <a:r>
              <a:rPr lang="en-US" dirty="0"/>
              <a:t> with 4 columns using the given ranks.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2032000" y="1717528"/>
              <a:ext cx="6858000" cy="640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14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145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145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145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𝐝</m:t>
                                </m:r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1717528"/>
              <a:ext cx="6858000" cy="640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14500"/>
                    <a:gridCol w="1714500"/>
                    <a:gridCol w="1714500"/>
                    <a:gridCol w="1714500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5" t="-943" r="-300709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712" t="-943" r="-201779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000" t="-943" r="-101064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1068" t="-943" r="-1423" b="-377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2029326" y="2370320"/>
              <a:ext cx="3438144" cy="304495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190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190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0149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6CF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sz="280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6CFC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149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3E9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3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149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6CF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solidFill>
                          <a:srgbClr val="E6CFC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29326" y="2370320"/>
              <a:ext cx="3438144" cy="304495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19072"/>
                    <a:gridCol w="1719072"/>
                  </a:tblGrid>
                  <a:tr h="1014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3" t="-599" r="-101413" b="-20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709" t="-599" r="-1773" b="-201198"/>
                          </a:stretch>
                        </a:blipFill>
                      </a:tcPr>
                    </a:tc>
                  </a:tr>
                  <a:tr h="1014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3" t="-100599" r="-101413" b="-10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709" t="-100599" r="-1773" b="-101198"/>
                          </a:stretch>
                        </a:blipFill>
                      </a:tcPr>
                    </a:tc>
                  </a:tr>
                  <a:tr h="1014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53" t="-200599" r="-101413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709" t="-200599" r="-1773" b="-119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487545" y="2373925"/>
          <a:ext cx="1691640" cy="30449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F3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5492900" y="5435839"/>
              <a:ext cx="3383280" cy="101817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916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916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0181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00" b="0" i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</m:d>
                                    <m:r>
                                      <a:rPr lang="en-US" sz="2500" b="0" i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d</m:t>
                                            </m:r>
                                          </m:e>
                                          <m:sup>
                                            <m: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92900" y="5435839"/>
              <a:ext cx="3383280" cy="101817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91640"/>
                    <a:gridCol w="1691640"/>
                  </a:tblGrid>
                  <a:tr h="10181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5"/>
                          <a:stretch>
                            <a:fillRect l="-360" t="-595" r="-101439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5"/>
                          <a:stretch>
                            <a:fillRect l="-100360" t="-595" r="-1439" b="-23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94906" y="2373928"/>
          <a:ext cx="1691640" cy="30449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F3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find</a:t>
                      </a:r>
                    </a:p>
                  </a:txBody>
                  <a:tcPr anchor="ctr">
                    <a:solidFill>
                      <a:srgbClr val="E6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90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Procedure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the given values of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Prepare the </a:t>
                </a:r>
                <a:r>
                  <a:rPr lang="en-US" dirty="0">
                    <a:solidFill>
                      <a:srgbClr val="FF0000"/>
                    </a:solidFill>
                  </a:rPr>
                  <a:t>table</a:t>
                </a:r>
                <a:r>
                  <a:rPr lang="en-US" dirty="0"/>
                  <a:t> with 4 columns using the given ranks.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Find the </a:t>
                </a:r>
                <a:r>
                  <a:rPr lang="en-US" dirty="0">
                    <a:solidFill>
                      <a:srgbClr val="FF0000"/>
                    </a:solidFill>
                  </a:rPr>
                  <a:t>last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row</a:t>
                </a:r>
                <a:r>
                  <a:rPr lang="en-US" dirty="0"/>
                  <a:t> of the Table.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Identify </a:t>
                </a:r>
                <a:r>
                  <a:rPr lang="en-US" dirty="0">
                    <a:solidFill>
                      <a:srgbClr val="FF0000"/>
                    </a:solidFill>
                  </a:rPr>
                  <a:t>n </a:t>
                </a:r>
                <a:r>
                  <a:rPr lang="en-US" dirty="0"/>
                  <a:t>= number of pairs of given data.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Substitute all the values in the </a:t>
                </a:r>
                <a:r>
                  <a:rPr lang="en-US" dirty="0">
                    <a:solidFill>
                      <a:srgbClr val="FF0000"/>
                    </a:solidFill>
                  </a:rPr>
                  <a:t>formula</a:t>
                </a:r>
                <a:r>
                  <a:rPr lang="en-US" dirty="0"/>
                  <a:t> of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3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32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4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1"/>
            <a:ext cx="11929643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</a:pPr>
            <a:r>
              <a:rPr lang="en-US" dirty="0"/>
              <a:t>In a college, IT department has arranged one competition for IT students to develop an efficient program to solve a problem. Ten students took part in the competition and ranked by two judges given in the following table. Find the degree of agreement between the two judges using rank correlation coefficient.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5039390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9539" y="3320871"/>
          <a:ext cx="11932922" cy="128016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169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en-US" sz="2800" b="1" baseline="30000" dirty="0">
                          <a:solidFill>
                            <a:srgbClr val="002060"/>
                          </a:solidFill>
                          <a:effectLst/>
                        </a:rPr>
                        <a:t>st  </a:t>
                      </a: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judge</a:t>
                      </a:r>
                      <a:endParaRPr lang="en-US" sz="2800" b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r>
                        <a:rPr lang="en-US" sz="2800" b="1" baseline="30000" dirty="0">
                          <a:solidFill>
                            <a:srgbClr val="002060"/>
                          </a:solidFill>
                          <a:effectLst/>
                        </a:rPr>
                        <a:t>nd</a:t>
                      </a: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 judge</a:t>
                      </a:r>
                      <a:endParaRPr lang="en-US" sz="2800" b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25597" y="5039390"/>
                <a:ext cx="54621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Let,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Rank given by 1</a:t>
                </a:r>
                <a:r>
                  <a:rPr lang="en-US" sz="2800" b="0" i="0" baseline="30000" dirty="0">
                    <a:solidFill>
                      <a:srgbClr val="002060"/>
                    </a:solidFill>
                    <a:latin typeface="+mj-lt"/>
                  </a:rPr>
                  <a:t>st</a:t>
                </a:r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judge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039390"/>
                <a:ext cx="5462136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2344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25597" y="5824220"/>
                <a:ext cx="53531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Let,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Rank given by 2</a:t>
                </a:r>
                <a:r>
                  <a:rPr lang="en-US" sz="2800" b="0" i="0" baseline="30000" dirty="0">
                    <a:solidFill>
                      <a:srgbClr val="002060"/>
                    </a:solidFill>
                    <a:latin typeface="+mj-lt"/>
                  </a:rPr>
                  <a:t>nd</a:t>
                </a:r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judge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824220"/>
                <a:ext cx="535313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392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84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99028" y="818368"/>
              <a:ext cx="6502400" cy="570941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29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𝐝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028" y="818368"/>
              <a:ext cx="6502400" cy="570941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/>
                    <a:gridCol w="1625600"/>
                    <a:gridCol w="1625600"/>
                    <a:gridCol w="1625600"/>
                  </a:tblGrid>
                  <a:tr h="527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5" t="-1149" r="-301498" b="-10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375" t="-1149" r="-201498" b="-10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1128" t="-1149" r="-102256" b="-10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149" r="-1873" b="-1009195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961370" y="1340758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029246" y="186076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964324" y="2386364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963523" y="2900389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027642" y="341461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027642" y="393582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961370" y="4458350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961368" y="4974037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026289" y="5488067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025486" y="6002095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330386" y="1365070"/>
            <a:ext cx="9144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651656" y="1349700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654610" y="1869703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654610" y="2395306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563239" y="2909331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562437" y="3423554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562437" y="3944766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651656" y="4467292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561084" y="4982979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81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651653" y="5497009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650850" y="6011037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 75"/>
              <p:cNvGraphicFramePr>
                <a:graphicFrameLocks noGrp="1"/>
              </p:cNvGraphicFramePr>
              <p:nvPr/>
            </p:nvGraphicFramePr>
            <p:xfrm>
              <a:off x="6638794" y="5516087"/>
              <a:ext cx="3977640" cy="101817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916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0181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500" b="0" i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</m:d>
                                    <m:r>
                                      <a:rPr lang="en-US" sz="2500" b="0" i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d</m:t>
                                            </m:r>
                                          </m:e>
                                          <m:sup>
                                            <m: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  <m:r>
                                  <a:rPr lang="en-US" sz="25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=214</m:t>
                                </m:r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 7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638794" y="5516087"/>
              <a:ext cx="3977640" cy="101817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91640"/>
                    <a:gridCol w="2286000"/>
                  </a:tblGrid>
                  <a:tr h="10181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60" t="-595" r="-136331" b="-2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4400" t="-595" r="-1067" b="-297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589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52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ECC9B-71FC-CE20-403A-8514933C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6F1E-EE40-AC50-D5D1-58941B4B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0B2E976-EEE7-4F62-B87D-8F254D8AC6DF}"/>
                  </a:ext>
                </a:extLst>
              </p:cNvPr>
              <p:cNvSpPr/>
              <p:nvPr/>
            </p:nvSpPr>
            <p:spPr>
              <a:xfrm>
                <a:off x="10365357" y="2917350"/>
                <a:ext cx="1643782" cy="873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5−25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0B2E976-EEE7-4F62-B87D-8F254D8AC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357" y="2917350"/>
                <a:ext cx="1643782" cy="873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4134638-0586-41B4-ABCC-77F3FF45CF5D}"/>
                  </a:ext>
                </a:extLst>
              </p:cNvPr>
              <p:cNvSpPr/>
              <p:nvPr/>
            </p:nvSpPr>
            <p:spPr>
              <a:xfrm>
                <a:off x="9829494" y="1931066"/>
                <a:ext cx="2217682" cy="873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4134638-0586-41B4-ABCC-77F3FF45C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494" y="1931066"/>
                <a:ext cx="2217682" cy="873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800689-73E2-40CA-8978-AABD86E1DA40}"/>
                  </a:ext>
                </a:extLst>
              </p:cNvPr>
              <p:cNvSpPr/>
              <p:nvPr/>
            </p:nvSpPr>
            <p:spPr>
              <a:xfrm>
                <a:off x="10338888" y="4181461"/>
                <a:ext cx="10987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800689-73E2-40CA-8978-AABD86E1D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888" y="4181461"/>
                <a:ext cx="10987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6649294-A0D0-4EF8-91C1-A265F6E02308}"/>
              </a:ext>
            </a:extLst>
          </p:cNvPr>
          <p:cNvSpPr txBox="1"/>
          <p:nvPr/>
        </p:nvSpPr>
        <p:spPr>
          <a:xfrm>
            <a:off x="310411" y="702920"/>
            <a:ext cx="4453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tep Deviation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FFEFF21-6235-452F-8252-258BAF2067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402832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FFEFF21-6235-452F-8252-258BAF2067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402832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73" t="-2083" r="-298690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6189" t="-2083" r="-95989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74699" t="-2083" r="-904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961406-EF1B-48C4-A060-2D151626DE49}"/>
                  </a:ext>
                </a:extLst>
              </p:cNvPr>
              <p:cNvSpPr/>
              <p:nvPr/>
            </p:nvSpPr>
            <p:spPr>
              <a:xfrm>
                <a:off x="5001295" y="2829931"/>
                <a:ext cx="781896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961406-EF1B-48C4-A060-2D151626D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95" y="2829931"/>
                <a:ext cx="781896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0B8C384-C336-430B-8E1F-0A38F230ED05}"/>
                  </a:ext>
                </a:extLst>
              </p:cNvPr>
              <p:cNvSpPr/>
              <p:nvPr/>
            </p:nvSpPr>
            <p:spPr>
              <a:xfrm>
                <a:off x="4506063" y="1866697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0B8C384-C336-430B-8E1F-0A38F230E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1866697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802AF7-E783-450C-8D43-2C2F8061AC9E}"/>
                  </a:ext>
                </a:extLst>
              </p:cNvPr>
              <p:cNvSpPr/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802AF7-E783-450C-8D43-2C2F8061A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E3F50DD-7F1C-4B8C-BE47-00D8B6E315EF}"/>
                  </a:ext>
                </a:extLst>
              </p:cNvPr>
              <p:cNvSpPr/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E3F50DD-7F1C-4B8C-BE47-00D8B6E31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D8441F0-628A-4DAF-A64F-0FC2C64319BD}"/>
                  </a:ext>
                </a:extLst>
              </p:cNvPr>
              <p:cNvSpPr/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D8441F0-628A-4DAF-A64F-0FC2C6431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B9734C4-2632-465C-A602-6FC6E948D738}"/>
                  </a:ext>
                </a:extLst>
              </p:cNvPr>
              <p:cNvSpPr/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B9734C4-2632-465C-A602-6FC6E948D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6C01271-A6EB-487A-8C69-17002DE81FF9}"/>
                  </a:ext>
                </a:extLst>
              </p:cNvPr>
              <p:cNvSpPr/>
              <p:nvPr/>
            </p:nvSpPr>
            <p:spPr>
              <a:xfrm>
                <a:off x="218614" y="1866697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6C01271-A6EB-487A-8C69-17002DE81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1866697"/>
                <a:ext cx="1548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879311-9C7E-4838-8A0D-89308A7AC744}"/>
                  </a:ext>
                </a:extLst>
              </p:cNvPr>
              <p:cNvSpPr/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879311-9C7E-4838-8A0D-89308A7AC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4FB77D7-D6C7-45E2-A7C1-30ED33220F06}"/>
                  </a:ext>
                </a:extLst>
              </p:cNvPr>
              <p:cNvSpPr/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4FB77D7-D6C7-45E2-A7C1-30ED33220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2DD376-3098-4E41-9FBE-0ED6B81F3EB6}"/>
                  </a:ext>
                </a:extLst>
              </p:cNvPr>
              <p:cNvSpPr/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2DD376-3098-4E41-9FBE-0ED6B81F3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109C68-E535-42B6-BCE2-B07690AB68EE}"/>
                  </a:ext>
                </a:extLst>
              </p:cNvPr>
              <p:cNvSpPr/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109C68-E535-42B6-BCE2-B07690AB6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FFD0505-EF4F-4003-AB4C-C766940016A4}"/>
                  </a:ext>
                </a:extLst>
              </p:cNvPr>
              <p:cNvSpPr/>
              <p:nvPr/>
            </p:nvSpPr>
            <p:spPr>
              <a:xfrm>
                <a:off x="2456604" y="1867986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FFD0505-EF4F-4003-AB4C-C76694001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1867986"/>
                <a:ext cx="612000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A6BF50A-AE84-4A20-BB55-5D70A1D782B4}"/>
                  </a:ext>
                </a:extLst>
              </p:cNvPr>
              <p:cNvSpPr/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A6BF50A-AE84-4A20-BB55-5D70A1D7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1746BCF-72D2-4AD9-852D-70C37C51582A}"/>
                  </a:ext>
                </a:extLst>
              </p:cNvPr>
              <p:cNvSpPr/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1746BCF-72D2-4AD9-852D-70C37C515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4241702-8A97-4467-81BE-67313DFAE540}"/>
                  </a:ext>
                </a:extLst>
              </p:cNvPr>
              <p:cNvSpPr/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4241702-8A97-4467-81BE-67313DFAE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12D793E-DD62-4D02-BF92-9AB79537833D}"/>
                  </a:ext>
                </a:extLst>
              </p:cNvPr>
              <p:cNvSpPr/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12D793E-DD62-4D02-BF92-9AB79537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AAEB02-6D44-4851-881C-1DC1E75DAD68}"/>
                  </a:ext>
                </a:extLst>
              </p:cNvPr>
              <p:cNvSpPr/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AAEB02-6D44-4851-881C-1DC1E75DA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74C4F0A7-F195-4BFD-870A-FC5E2C870F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4683178"/>
                  </p:ext>
                </p:extLst>
              </p:nvPr>
            </p:nvGraphicFramePr>
            <p:xfrm>
              <a:off x="5832229" y="1225567"/>
              <a:ext cx="1445020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5020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74C4F0A7-F195-4BFD-870A-FC5E2C870F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4683178"/>
                  </p:ext>
                </p:extLst>
              </p:nvPr>
            </p:nvGraphicFramePr>
            <p:xfrm>
              <a:off x="5832229" y="1225567"/>
              <a:ext cx="1445020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5020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420" t="-2083" r="-1261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3C04B909-6A4C-4118-B1E6-88169AEE74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160662"/>
                  </p:ext>
                </p:extLst>
              </p:nvPr>
            </p:nvGraphicFramePr>
            <p:xfrm>
              <a:off x="7277249" y="1225567"/>
              <a:ext cx="2459375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9375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3C04B909-6A4C-4118-B1E6-88169AEE74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160662"/>
                  </p:ext>
                </p:extLst>
              </p:nvPr>
            </p:nvGraphicFramePr>
            <p:xfrm>
              <a:off x="7277249" y="1225567"/>
              <a:ext cx="2459375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9375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247" t="-2083" r="-741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C8453B-DB52-66CA-AED1-544774AF7A13}"/>
                  </a:ext>
                </a:extLst>
              </p:cNvPr>
              <p:cNvSpPr/>
              <p:nvPr/>
            </p:nvSpPr>
            <p:spPr>
              <a:xfrm>
                <a:off x="6178663" y="1872141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C8453B-DB52-66CA-AED1-544774AF7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1872141"/>
                <a:ext cx="687323" cy="38937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54281B-D7F5-96DA-7BC4-9E91F9FD6144}"/>
                  </a:ext>
                </a:extLst>
              </p:cNvPr>
              <p:cNvSpPr/>
              <p:nvPr/>
            </p:nvSpPr>
            <p:spPr>
              <a:xfrm>
                <a:off x="6178663" y="2372938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54281B-D7F5-96DA-7BC4-9E91F9FD6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2372938"/>
                <a:ext cx="687323" cy="38937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10FD70-F80F-10F2-FBDC-3BD124BF06D8}"/>
                  </a:ext>
                </a:extLst>
              </p:cNvPr>
              <p:cNvSpPr/>
              <p:nvPr/>
            </p:nvSpPr>
            <p:spPr>
              <a:xfrm>
                <a:off x="6178663" y="2873735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10FD70-F80F-10F2-FBDC-3BD124BF0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2873735"/>
                <a:ext cx="687323" cy="38937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BA994C-3141-7FA6-343C-42E8DA407C97}"/>
                  </a:ext>
                </a:extLst>
              </p:cNvPr>
              <p:cNvSpPr/>
              <p:nvPr/>
            </p:nvSpPr>
            <p:spPr>
              <a:xfrm>
                <a:off x="6178663" y="337453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BA994C-3141-7FA6-343C-42E8DA407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3374532"/>
                <a:ext cx="687323" cy="3893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85ADCEA-5525-2F31-A841-9B100BC834CC}"/>
                  </a:ext>
                </a:extLst>
              </p:cNvPr>
              <p:cNvSpPr/>
              <p:nvPr/>
            </p:nvSpPr>
            <p:spPr>
              <a:xfrm>
                <a:off x="6178663" y="3875328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85ADCEA-5525-2F31-A841-9B100BC83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3875328"/>
                <a:ext cx="687323" cy="38937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E889665-E18A-47EF-9499-22DB15476244}"/>
                  </a:ext>
                </a:extLst>
              </p:cNvPr>
              <p:cNvSpPr/>
              <p:nvPr/>
            </p:nvSpPr>
            <p:spPr>
              <a:xfrm>
                <a:off x="7996040" y="1866697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E889665-E18A-47EF-9499-22DB15476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1866697"/>
                <a:ext cx="936000" cy="38937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4E91BE9-52EA-74A0-EACC-1B1982B022E3}"/>
                  </a:ext>
                </a:extLst>
              </p:cNvPr>
              <p:cNvSpPr/>
              <p:nvPr/>
            </p:nvSpPr>
            <p:spPr>
              <a:xfrm>
                <a:off x="7996040" y="2367592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4E91BE9-52EA-74A0-EACC-1B1982B02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2367592"/>
                <a:ext cx="936000" cy="3893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678A37C-8037-A92B-BD74-C76993FDA95A}"/>
                  </a:ext>
                </a:extLst>
              </p:cNvPr>
              <p:cNvSpPr/>
              <p:nvPr/>
            </p:nvSpPr>
            <p:spPr>
              <a:xfrm>
                <a:off x="7996040" y="2868487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678A37C-8037-A92B-BD74-C76993FDA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2868487"/>
                <a:ext cx="936000" cy="3893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D8D8AA0-C325-E286-907E-E4A1432DBED4}"/>
                  </a:ext>
                </a:extLst>
              </p:cNvPr>
              <p:cNvSpPr/>
              <p:nvPr/>
            </p:nvSpPr>
            <p:spPr>
              <a:xfrm>
                <a:off x="7996040" y="3369383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D8D8AA0-C325-E286-907E-E4A1432DB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3369383"/>
                <a:ext cx="936000" cy="3893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EF3942-09E8-BA72-8818-C0D03121C3F7}"/>
                  </a:ext>
                </a:extLst>
              </p:cNvPr>
              <p:cNvSpPr/>
              <p:nvPr/>
            </p:nvSpPr>
            <p:spPr>
              <a:xfrm>
                <a:off x="7996040" y="3870279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EF3942-09E8-BA72-8818-C0D03121C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3870279"/>
                <a:ext cx="936000" cy="3893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058FCE-B8ED-C5CC-85A5-76B24205574D}"/>
                  </a:ext>
                </a:extLst>
              </p:cNvPr>
              <p:cNvSpPr/>
              <p:nvPr/>
            </p:nvSpPr>
            <p:spPr>
              <a:xfrm>
                <a:off x="7288624" y="4383650"/>
                <a:ext cx="2448000" cy="864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058FCE-B8ED-C5CC-85A5-76B242055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24" y="4383650"/>
                <a:ext cx="2448000" cy="864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83E54EC-8767-47CC-9D69-8C1CFEFD2577}"/>
                  </a:ext>
                </a:extLst>
              </p:cNvPr>
              <p:cNvSpPr txBox="1"/>
              <p:nvPr/>
            </p:nvSpPr>
            <p:spPr>
              <a:xfrm>
                <a:off x="310411" y="5446276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83E54EC-8767-47CC-9D69-8C1CFEFD2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11" y="5446276"/>
                <a:ext cx="3354319" cy="100957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F894911-9456-47FB-A10C-E7E7F4175F0C}"/>
                  </a:ext>
                </a:extLst>
              </p:cNvPr>
              <p:cNvSpPr txBox="1"/>
              <p:nvPr/>
            </p:nvSpPr>
            <p:spPr>
              <a:xfrm>
                <a:off x="4135995" y="5467691"/>
                <a:ext cx="3159463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25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F894911-9456-47FB-A10C-E7E7F4175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995" y="5467691"/>
                <a:ext cx="3159463" cy="90774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EA651-3765-434E-8C13-42393F8453B5}"/>
                  </a:ext>
                </a:extLst>
              </p:cNvPr>
              <p:cNvSpPr txBox="1"/>
              <p:nvPr/>
            </p:nvSpPr>
            <p:spPr>
              <a:xfrm>
                <a:off x="3624381" y="565995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EA651-3765-434E-8C13-42393F84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381" y="5659955"/>
                <a:ext cx="506235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76C8C90-5BA6-4FF7-984F-8F8E3D670E33}"/>
                  </a:ext>
                </a:extLst>
              </p:cNvPr>
              <p:cNvSpPr txBox="1"/>
              <p:nvPr/>
            </p:nvSpPr>
            <p:spPr>
              <a:xfrm>
                <a:off x="7756874" y="5659955"/>
                <a:ext cx="1872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25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76C8C90-5BA6-4FF7-984F-8F8E3D670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874" y="5659955"/>
                <a:ext cx="1872844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010193-0329-4825-952B-6D61BAB6A9A6}"/>
                  </a:ext>
                </a:extLst>
              </p:cNvPr>
              <p:cNvSpPr txBox="1"/>
              <p:nvPr/>
            </p:nvSpPr>
            <p:spPr>
              <a:xfrm>
                <a:off x="7295458" y="565995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010193-0329-4825-952B-6D61BAB6A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58" y="5659955"/>
                <a:ext cx="506235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9FC9BF-200A-47D4-BC03-55F257AAEB2A}"/>
                  </a:ext>
                </a:extLst>
              </p:cNvPr>
              <p:cNvSpPr txBox="1"/>
              <p:nvPr/>
            </p:nvSpPr>
            <p:spPr>
              <a:xfrm>
                <a:off x="9564806" y="5659955"/>
                <a:ext cx="9507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9FC9BF-200A-47D4-BC03-55F257AAE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06" y="5659955"/>
                <a:ext cx="950794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C23A79C-AA38-4B82-B125-042FE8CCCD3B}"/>
                  </a:ext>
                </a:extLst>
              </p:cNvPr>
              <p:cNvSpPr/>
              <p:nvPr/>
            </p:nvSpPr>
            <p:spPr>
              <a:xfrm>
                <a:off x="10040203" y="1226926"/>
                <a:ext cx="2052095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C23A79C-AA38-4B82-B125-042FE8CCC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203" y="1226926"/>
                <a:ext cx="2052095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95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16" grpId="0"/>
      <p:bldP spid="26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271" y="859577"/>
            <a:ext cx="11716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Substitute all the values in the </a:t>
            </a:r>
            <a:r>
              <a:rPr lang="en-US" sz="2800" dirty="0">
                <a:solidFill>
                  <a:srgbClr val="FF0000"/>
                </a:solidFill>
              </a:rPr>
              <a:t>formula</a:t>
            </a:r>
            <a:r>
              <a:rPr lang="en-US" sz="2800" dirty="0">
                <a:solidFill>
                  <a:srgbClr val="002060"/>
                </a:solidFill>
              </a:rPr>
              <a:t> to find the coefficient of rank correlation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0" y="1548276"/>
                <a:ext cx="3435108" cy="115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48276"/>
                <a:ext cx="3435108" cy="11532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37270" y="3229957"/>
                <a:ext cx="3672352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214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229957"/>
                <a:ext cx="3672352" cy="10981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4361" y="2712398"/>
                <a:ext cx="12392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61" y="2712398"/>
                <a:ext cx="12392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4361" y="3229957"/>
                <a:ext cx="2377639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214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61" y="3229957"/>
                <a:ext cx="2377639" cy="1135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427498" y="3184492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498" y="3184492"/>
                <a:ext cx="77040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451402" y="382282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402" y="3822823"/>
                <a:ext cx="57163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072063" y="382282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63" y="3822823"/>
                <a:ext cx="57163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37270" y="4828022"/>
                <a:ext cx="25646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0.2970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828022"/>
                <a:ext cx="256467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37270" y="5851186"/>
                <a:ext cx="7580986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correlation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𝟐𝟗𝟕𝟎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851186"/>
                <a:ext cx="758098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77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2" grpId="0"/>
      <p:bldP spid="86" grpId="0"/>
      <p:bldP spid="31" grpId="0"/>
      <p:bldP spid="32" grpId="0"/>
      <p:bldP spid="33" grpId="0"/>
      <p:bldP spid="43" grpId="0"/>
      <p:bldP spid="44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1"/>
            <a:ext cx="11929643" cy="1188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</a:pPr>
            <a:r>
              <a:rPr lang="en-US" dirty="0"/>
              <a:t>The competitions in a beauty contest are ranked by three judges. Use rank correlation to discuss which pair of judges has nearest approach to beauty.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450322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9539" y="2228416"/>
          <a:ext cx="11932922" cy="192024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169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63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en-US" sz="2800" b="1" baseline="30000" dirty="0">
                          <a:solidFill>
                            <a:srgbClr val="002060"/>
                          </a:solidFill>
                          <a:effectLst/>
                        </a:rPr>
                        <a:t>st</a:t>
                      </a: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 judge</a:t>
                      </a:r>
                      <a:endParaRPr lang="en-US" sz="2800" b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r>
                        <a:rPr lang="en-US" sz="2800" b="1" baseline="30000" dirty="0">
                          <a:solidFill>
                            <a:srgbClr val="002060"/>
                          </a:solidFill>
                          <a:effectLst/>
                        </a:rPr>
                        <a:t>nd</a:t>
                      </a: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 judge</a:t>
                      </a:r>
                      <a:endParaRPr lang="en-US" sz="2800" b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  <a:tab pos="447675" algn="l"/>
                        </a:tabLst>
                        <a:defRPr/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r>
                        <a:rPr lang="en-US" sz="2800" b="1" baseline="30000" dirty="0">
                          <a:solidFill>
                            <a:srgbClr val="002060"/>
                          </a:solidFill>
                          <a:effectLst/>
                        </a:rPr>
                        <a:t>rd</a:t>
                      </a: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</a:rPr>
                        <a:t> judge</a:t>
                      </a:r>
                      <a:endParaRPr lang="en-US" sz="2800" b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25597" y="4497105"/>
                <a:ext cx="54621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Let,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Rank given by 1</a:t>
                </a:r>
                <a:r>
                  <a:rPr lang="en-US" sz="2800" b="0" i="0" baseline="30000" dirty="0">
                    <a:solidFill>
                      <a:srgbClr val="002060"/>
                    </a:solidFill>
                    <a:latin typeface="+mj-lt"/>
                  </a:rPr>
                  <a:t>st</a:t>
                </a:r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judge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4497105"/>
                <a:ext cx="5462136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2344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25597" y="5178632"/>
                <a:ext cx="53531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Let,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Rank given by 2</a:t>
                </a:r>
                <a:r>
                  <a:rPr lang="en-US" sz="2800" b="0" i="0" baseline="30000" dirty="0">
                    <a:solidFill>
                      <a:srgbClr val="002060"/>
                    </a:solidFill>
                    <a:latin typeface="+mj-lt"/>
                  </a:rPr>
                  <a:t>nd</a:t>
                </a:r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judge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178632"/>
                <a:ext cx="535313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39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29156" y="5854039"/>
                <a:ext cx="54701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Let,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Rank given by 3</a:t>
                </a:r>
                <a:r>
                  <a:rPr lang="en-US" sz="2800" b="0" i="0" baseline="30000" dirty="0">
                    <a:solidFill>
                      <a:srgbClr val="002060"/>
                    </a:solidFill>
                    <a:latin typeface="+mj-lt"/>
                  </a:rPr>
                  <a:t>rd</a:t>
                </a:r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judge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56" y="5854039"/>
                <a:ext cx="5470152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22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96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  <p:bldP spid="8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91956" y="818368"/>
              <a:ext cx="12008088" cy="572947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3423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342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42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3423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3423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3423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3423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334232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334232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1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  <m:r>
                                  <a:rPr lang="en-US" sz="18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8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kumimoji="0" lang="en-US" sz="18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𝟐𝟑</m:t>
                                    </m:r>
                                  </m:sub>
                                </m:sSub>
                                <m:r>
                                  <a:rPr kumimoji="0" lang="en-US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kumimoji="0" lang="en-US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1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kumimoji="0" lang="en-US" sz="18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𝟏𝟑</m:t>
                                    </m:r>
                                  </m:sub>
                                </m:sSub>
                                <m:r>
                                  <a:rPr kumimoji="0" lang="en-US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z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1956" y="818368"/>
              <a:ext cx="12008088" cy="572947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34232"/>
                    <a:gridCol w="1334232"/>
                    <a:gridCol w="1334232"/>
                    <a:gridCol w="1334232"/>
                    <a:gridCol w="1334232"/>
                    <a:gridCol w="1334232"/>
                    <a:gridCol w="1334232"/>
                    <a:gridCol w="1334232"/>
                    <a:gridCol w="1334232"/>
                  </a:tblGrid>
                  <a:tr h="5478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7" t="-1111" r="-801826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57" t="-1111" r="-701826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457" t="-1111" r="-601826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457" t="-1111" r="-501826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2294" t="-1111" r="-404128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0000" t="-1111" r="-302283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00000" t="-1111" r="-202283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00000" t="-1111" r="-102283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00000" t="-1111" r="-2283" b="-975556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562755" y="1361992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566420" y="1881194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562755" y="2409839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632805" y="292289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627676" y="343067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562754" y="3962137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627674" y="4481499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627673" y="499981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626116" y="5505413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632805" y="6023730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895773" y="1361992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964359" y="188119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895773" y="2409839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965823" y="292289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960694" y="343067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895772" y="3962137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960692" y="4481499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960691" y="499981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894213" y="5505413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5900901" y="6023730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20544" y="1368664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24209" y="1887866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20544" y="2416511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90594" y="2929563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85465" y="3437350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20543" y="3968809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85463" y="448817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85462" y="500648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83905" y="5512085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225672" y="6030402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619131" y="136866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622796" y="188786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619131" y="240493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624260" y="291798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540136" y="3437350"/>
            <a:ext cx="45461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619130" y="395723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619129" y="448817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540133" y="4983338"/>
            <a:ext cx="45461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629146" y="5512085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624259" y="603040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962813" y="135852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966478" y="1877723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962813" y="2394793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865797" y="2919420"/>
            <a:ext cx="45461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962813" y="343878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962812" y="394709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962811" y="447802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962810" y="4984770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961253" y="550194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956366" y="603183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205148" y="1366760"/>
            <a:ext cx="45461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299383" y="188596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205148" y="2403032"/>
            <a:ext cx="45461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198702" y="2916084"/>
            <a:ext cx="45461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205148" y="3435446"/>
            <a:ext cx="45461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205147" y="3955330"/>
            <a:ext cx="45461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295716" y="448626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205145" y="4981434"/>
            <a:ext cx="45461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305733" y="551018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11289271" y="602849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4316465" y="1380590"/>
            <a:ext cx="9144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/>
          <p:cNvSpPr/>
          <p:nvPr/>
        </p:nvSpPr>
        <p:spPr>
          <a:xfrm>
            <a:off x="5640068" y="1382000"/>
            <a:ext cx="9144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ounded Rectangle 162"/>
          <p:cNvSpPr/>
          <p:nvPr/>
        </p:nvSpPr>
        <p:spPr>
          <a:xfrm>
            <a:off x="6967177" y="1382000"/>
            <a:ext cx="9144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ed Rectangle 164"/>
          <p:cNvSpPr/>
          <p:nvPr/>
        </p:nvSpPr>
        <p:spPr>
          <a:xfrm>
            <a:off x="334219" y="1412480"/>
            <a:ext cx="22860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ounded Rectangle 165"/>
          <p:cNvSpPr/>
          <p:nvPr/>
        </p:nvSpPr>
        <p:spPr>
          <a:xfrm>
            <a:off x="1585124" y="1409899"/>
            <a:ext cx="22860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ounded Rectangle 166"/>
          <p:cNvSpPr/>
          <p:nvPr/>
        </p:nvSpPr>
        <p:spPr>
          <a:xfrm>
            <a:off x="2957953" y="1409899"/>
            <a:ext cx="9144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ounded Rectangle 167"/>
          <p:cNvSpPr/>
          <p:nvPr/>
        </p:nvSpPr>
        <p:spPr>
          <a:xfrm>
            <a:off x="337720" y="1408489"/>
            <a:ext cx="9144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6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8" grpId="0"/>
      <p:bldP spid="21" grpId="0"/>
      <p:bldP spid="23" grpId="0"/>
      <p:bldP spid="54" grpId="0"/>
      <p:bldP spid="56" grpId="0"/>
      <p:bldP spid="58" grpId="0"/>
      <p:bldP spid="64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1" grpId="1" animBg="1"/>
      <p:bldP spid="162" grpId="0" animBg="1"/>
      <p:bldP spid="162" grpId="1" animBg="1"/>
      <p:bldP spid="163" grpId="0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 </a:t>
            </a:r>
            <a:r>
              <a:rPr lang="en-GB" dirty="0"/>
              <a:t>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99028" y="818368"/>
              <a:ext cx="4876800" cy="572947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9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b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49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028" y="818368"/>
              <a:ext cx="4876800" cy="572947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25600"/>
                    <a:gridCol w="1625600"/>
                    <a:gridCol w="1625600"/>
                  </a:tblGrid>
                  <a:tr h="5478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5" t="-1111" r="-201498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375" t="-1111" r="-101498" b="-97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375" t="-1111" r="-1498" b="-975556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49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16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 75"/>
              <p:cNvGraphicFramePr>
                <a:graphicFrameLocks noGrp="1"/>
              </p:cNvGraphicFramePr>
              <p:nvPr/>
            </p:nvGraphicFramePr>
            <p:xfrm>
              <a:off x="5022907" y="5458494"/>
              <a:ext cx="7101224" cy="109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316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161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688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d</m:t>
                                            </m:r>
                                          </m:e>
                                          <m:sub>
                                            <m: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     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  <m:r>
                                  <a:rPr lang="en-US" sz="25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500" b="0" i="1" smtClean="0">
                                    <a:solidFill>
                                      <a:srgbClr val="99504D"/>
                                    </a:solidFill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en-US" sz="25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ctr">
                        <a:solidFill>
                          <a:srgbClr val="9950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d</m:t>
                                            </m:r>
                                          </m:e>
                                          <m:sub>
                                            <m: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     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  <m:r>
                                  <a:rPr lang="en-US" sz="25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500" b="0" i="1" smtClean="0">
                                    <a:solidFill>
                                      <a:srgbClr val="99504D"/>
                                    </a:solidFill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rgbClr val="9950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99504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5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5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d</m:t>
                                            </m:r>
                                          </m:e>
                                          <m:sub>
                                            <m:r>
                                              <a:rPr lang="en-US" sz="25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5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     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  <m:r>
                                  <a:rPr lang="en-US" sz="25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500" b="0" i="1" smtClean="0">
                                    <a:solidFill>
                                      <a:srgbClr val="99504D"/>
                                    </a:solidFill>
                                    <a:latin typeface="Cambria Math" panose="02040503050406030204" pitchFamily="18" charset="0"/>
                                  </a:rPr>
                                  <m:t>156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rgbClr val="9950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99504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 7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22907" y="5458494"/>
              <a:ext cx="7101224" cy="109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316172"/>
                    <a:gridCol w="2316172"/>
                    <a:gridCol w="2468880"/>
                  </a:tblGrid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63" t="-552" r="-208158" b="-2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552" r="-107612" b="-2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88148" t="-552" r="-1235" b="-22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3" name="Rounded Rectangle 92"/>
          <p:cNvSpPr/>
          <p:nvPr/>
        </p:nvSpPr>
        <p:spPr>
          <a:xfrm>
            <a:off x="445870" y="1388219"/>
            <a:ext cx="9144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2066326" y="1388219"/>
            <a:ext cx="9144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3686782" y="1388219"/>
            <a:ext cx="914400" cy="5120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6764035" y="5708072"/>
                <a:ext cx="60529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35" y="5708072"/>
                <a:ext cx="60529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074098" y="5708072"/>
                <a:ext cx="60529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098" y="5708072"/>
                <a:ext cx="60529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1371904" y="5708072"/>
                <a:ext cx="820096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𝟏𝟓𝟔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904" y="5708072"/>
                <a:ext cx="82009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8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3" grpId="1" animBg="1"/>
      <p:bldP spid="94" grpId="0" animBg="1"/>
      <p:bldP spid="94" grpId="1" animBg="1"/>
      <p:bldP spid="95" grpId="0" animBg="1"/>
      <p:bldP spid="96" grpId="0"/>
      <p:bldP spid="97" grpId="0"/>
      <p:bldP spid="98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8438" y="884472"/>
                <a:ext cx="119351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Now let us find the </a:t>
                </a:r>
                <a14:m>
                  <m:oMath xmlns:m="http://schemas.openxmlformats.org/officeDocument/2006/math">
                    <m:r>
                      <a:rPr lang="en-US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𝛒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coefficient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rank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correlation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8" y="884472"/>
                <a:ext cx="11935124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2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0" y="1548276"/>
                <a:ext cx="3746282" cy="115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48276"/>
                <a:ext cx="3746282" cy="1153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37270" y="3229957"/>
                <a:ext cx="398352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229957"/>
                <a:ext cx="3983526" cy="10981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013134" y="3181989"/>
                <a:ext cx="12392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134" y="3181989"/>
                <a:ext cx="12392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013134" y="3705209"/>
                <a:ext cx="2178866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74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134" y="3705209"/>
                <a:ext cx="2178866" cy="1135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842831" y="3183997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831" y="3183997"/>
                <a:ext cx="57163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760625" y="381643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625" y="3816433"/>
                <a:ext cx="57163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380654" y="381609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54" y="3816093"/>
                <a:ext cx="57163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28438" y="4925449"/>
                <a:ext cx="27884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</m:e>
                        <m:sub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𝟓𝟓𝟏𝟓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8" y="4925449"/>
                <a:ext cx="278845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4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2" grpId="0"/>
      <p:bldP spid="86" grpId="0"/>
      <p:bldP spid="31" grpId="0"/>
      <p:bldP spid="32" grpId="0"/>
      <p:bldP spid="33" grpId="0"/>
      <p:bldP spid="16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8438" y="884472"/>
                <a:ext cx="119351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Now let us find the </a:t>
                </a:r>
                <a14:m>
                  <m:oMath xmlns:m="http://schemas.openxmlformats.org/officeDocument/2006/math">
                    <m:r>
                      <a:rPr lang="en-US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𝛒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coefficient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rank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correlation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8" y="884472"/>
                <a:ext cx="11935124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2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0" y="1548276"/>
                <a:ext cx="3754554" cy="1160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48276"/>
                <a:ext cx="3754554" cy="11600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37270" y="3229957"/>
                <a:ext cx="398352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229957"/>
                <a:ext cx="3983526" cy="10981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013134" y="3183997"/>
                <a:ext cx="12392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134" y="3183997"/>
                <a:ext cx="12392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013134" y="3707217"/>
                <a:ext cx="2178866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44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134" y="3707217"/>
                <a:ext cx="2178866" cy="1135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842831" y="3183997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831" y="3183997"/>
                <a:ext cx="57163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760625" y="381643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625" y="3816433"/>
                <a:ext cx="57163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380654" y="381609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54" y="3816093"/>
                <a:ext cx="57163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28438" y="4925449"/>
                <a:ext cx="27884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</m:e>
                        <m:sub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𝟕𝟑𝟑𝟑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8" y="4925449"/>
                <a:ext cx="278845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2" grpId="0"/>
      <p:bldP spid="86" grpId="0"/>
      <p:bldP spid="31" grpId="0"/>
      <p:bldP spid="32" grpId="0"/>
      <p:bldP spid="33" grpId="0"/>
      <p:bldP spid="16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8438" y="884472"/>
                <a:ext cx="119351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Now let us find the </a:t>
                </a:r>
                <a14:m>
                  <m:oMath xmlns:m="http://schemas.openxmlformats.org/officeDocument/2006/math">
                    <m:r>
                      <a:rPr lang="en-US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𝛒</m:t>
                    </m:r>
                    <m:d>
                      <m:dPr>
                        <m:ctrlPr>
                          <a:rPr lang="en-US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coefficient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rank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2060"/>
                            </a:solidFill>
                          </a:rPr>
                          <m:t>correlation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8" y="884472"/>
                <a:ext cx="11935124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2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0" y="1548276"/>
                <a:ext cx="3746282" cy="1160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48276"/>
                <a:ext cx="3746282" cy="11600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37270" y="3229957"/>
                <a:ext cx="3983526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229957"/>
                <a:ext cx="3983526" cy="10981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4361" y="3183997"/>
                <a:ext cx="12392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61" y="3183997"/>
                <a:ext cx="12392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814361" y="3709466"/>
                <a:ext cx="2377639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156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61" y="3709466"/>
                <a:ext cx="2377639" cy="1135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801320" y="3183997"/>
                <a:ext cx="770404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320" y="3183997"/>
                <a:ext cx="77040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760625" y="381643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625" y="3816433"/>
                <a:ext cx="57163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380654" y="3816093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54" y="3816093"/>
                <a:ext cx="57163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28438" y="4925449"/>
                <a:ext cx="27884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𝟎𝟓𝟒𝟓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8" y="4925449"/>
                <a:ext cx="278845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23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2" grpId="0"/>
      <p:bldP spid="86" grpId="0"/>
      <p:bldP spid="31" grpId="0"/>
      <p:bldP spid="32" grpId="0"/>
      <p:bldP spid="33" grpId="0"/>
      <p:bldP spid="16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58073" y="884472"/>
                <a:ext cx="88200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2800" dirty="0">
                    <a:solidFill>
                      <a:srgbClr val="002060"/>
                    </a:solidFill>
                  </a:rPr>
                  <a:t>Now let us compare all </a:t>
                </a:r>
                <a14:m>
                  <m:oMath xmlns:m="http://schemas.openxmlformats.org/officeDocument/2006/math">
                    <m:r>
                      <a:rPr lang="en-US" sz="2800" b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𝛒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to find nearest approach to beauty. </a:t>
                </a:r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3" y="884472"/>
                <a:ext cx="882004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45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58072" y="1901507"/>
                <a:ext cx="23769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0.5515,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2" y="1901507"/>
                <a:ext cx="237693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063151" y="1901507"/>
                <a:ext cx="2385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0.7333,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151" y="1901507"/>
                <a:ext cx="238520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76502" y="1899098"/>
                <a:ext cx="23031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0.0545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502" y="1899098"/>
                <a:ext cx="23031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58072" y="2913724"/>
            <a:ext cx="12033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002060"/>
                </a:solidFill>
              </a:rPr>
              <a:t>It is clear that coefficient of rank correlation of 2</a:t>
            </a:r>
            <a:r>
              <a:rPr lang="en-US" sz="2800" baseline="30000" dirty="0">
                <a:solidFill>
                  <a:srgbClr val="002060"/>
                </a:solidFill>
              </a:rPr>
              <a:t>nd</a:t>
            </a:r>
            <a:r>
              <a:rPr lang="en-US" sz="2800" dirty="0">
                <a:solidFill>
                  <a:srgbClr val="002060"/>
                </a:solidFill>
              </a:rPr>
              <a:t> &amp; 3</a:t>
            </a:r>
            <a:r>
              <a:rPr lang="en-US" sz="2800" baseline="30000" dirty="0">
                <a:solidFill>
                  <a:srgbClr val="002060"/>
                </a:solidFill>
              </a:rPr>
              <a:t>rd</a:t>
            </a:r>
            <a:r>
              <a:rPr lang="en-US" sz="2800" dirty="0">
                <a:solidFill>
                  <a:srgbClr val="002060"/>
                </a:solidFill>
              </a:rPr>
              <a:t> judge has maximum value.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58072" y="3925941"/>
                <a:ext cx="8708218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Pair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2</m:t>
                      </m:r>
                      <m:r>
                        <m:rPr>
                          <m:nor/>
                        </m:rPr>
                        <a:rPr lang="en-US" sz="2800" b="1" baseline="30000" dirty="0">
                          <a:solidFill>
                            <a:srgbClr val="7030A0"/>
                          </a:solidFill>
                        </a:rPr>
                        <m:t>nd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3</m:t>
                      </m:r>
                      <m:r>
                        <m:rPr>
                          <m:nor/>
                        </m:rPr>
                        <a:rPr lang="en-US" sz="2800" b="1" baseline="30000" dirty="0">
                          <a:solidFill>
                            <a:srgbClr val="7030A0"/>
                          </a:solidFill>
                        </a:rPr>
                        <m:t>rd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judge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has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approach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beauty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.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2" y="3925941"/>
                <a:ext cx="870821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8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2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1"/>
            <a:ext cx="11929643" cy="64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Find the rank correlation coefficient and comment on its value.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977710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9540" y="1681528"/>
          <a:ext cx="11932921" cy="192024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3671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Roll No.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Marks in Mathematics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82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90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Marks in Chemistry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84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91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86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625597" y="3977710"/>
            <a:ext cx="4937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Here, </a:t>
            </a:r>
            <a:r>
              <a:rPr lang="en-US" sz="2800" dirty="0">
                <a:solidFill>
                  <a:srgbClr val="FF0000"/>
                </a:solidFill>
              </a:rPr>
              <a:t>Rank</a:t>
            </a:r>
            <a:r>
              <a:rPr lang="en-US" sz="2800" dirty="0">
                <a:solidFill>
                  <a:srgbClr val="002060"/>
                </a:solidFill>
              </a:rPr>
              <a:t> of roll no. is </a:t>
            </a:r>
            <a:r>
              <a:rPr lang="en-US" sz="2800" dirty="0">
                <a:solidFill>
                  <a:srgbClr val="FF0000"/>
                </a:solidFill>
              </a:rPr>
              <a:t>not</a:t>
            </a:r>
            <a:r>
              <a:rPr lang="en-US" sz="2800" dirty="0">
                <a:solidFill>
                  <a:srgbClr val="002060"/>
                </a:solidFill>
              </a:rPr>
              <a:t> given.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5597" y="4776699"/>
            <a:ext cx="9783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∴ </a:t>
            </a:r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We have to assign the rank to each roll no. by given characteristics</a:t>
            </a: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25597" y="5575688"/>
            <a:ext cx="8242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∴ </a:t>
            </a:r>
            <a:r>
              <a:rPr lang="en-US" sz="2800" dirty="0">
                <a:solidFill>
                  <a:srgbClr val="002060"/>
                </a:solidFill>
              </a:rPr>
              <a:t>i.e.	  marks in Mathematics     &amp;     marks in Chemistry.</a:t>
            </a:r>
          </a:p>
        </p:txBody>
      </p:sp>
    </p:spTree>
    <p:extLst>
      <p:ext uri="{BB962C8B-B14F-4D97-AF65-F5344CB8AC3E}">
        <p14:creationId xmlns:p14="http://schemas.microsoft.com/office/powerpoint/2010/main" val="59114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06680" y="818368"/>
              <a:ext cx="9875520" cy="56692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783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𝐑𝐨𝐥𝐥</m:t>
                                </m:r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𝐍𝐨</m:t>
                                </m:r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𝐌𝐚𝐭𝐡</m:t>
                                </m:r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𝐂𝐡𝐞𝐦</m:t>
                                </m:r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8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8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kumimoji="0" 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28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𝐝</m:t>
                                </m:r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28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p>
                                    <m:r>
                                      <a:rPr lang="en-US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78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680" y="818368"/>
              <a:ext cx="9875520" cy="56692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/>
                    <a:gridCol w="1371600"/>
                    <a:gridCol w="1371600"/>
                    <a:gridCol w="1371600"/>
                    <a:gridCol w="1371600"/>
                    <a:gridCol w="1645920"/>
                    <a:gridCol w="1371600"/>
                  </a:tblGrid>
                  <a:tr h="6783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44" t="-901" r="-622222" b="-7603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44" t="-901" r="-522222" b="-7603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444" t="-901" r="-422222" b="-7603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9115" t="-901" r="-320354" b="-7603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889" t="-901" r="-221778" b="-7603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17407" t="-901" r="-84815" b="-7603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20889" t="-901" r="-1778" b="-760360"/>
                          </a:stretch>
                        </a:blipFill>
                      </a:tcPr>
                    </a:tc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78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75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7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545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9966" y="262787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4200" y="484088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6842" y="4282943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5962" y="150979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4200" y="372280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4200" y="594739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4199" y="538944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4679" y="2069933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4198" y="318582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5991" y="262787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5991" y="484136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5992" y="1509385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5991" y="372304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5991" y="428342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5991" y="317643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5990" y="539378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1647" y="594258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1647" y="2067330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651273" y="1509385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586351" y="2069205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651272" y="262787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651272" y="3183829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649842" y="372820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584920" y="4285669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652824" y="4840110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649842" y="538871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584920" y="5937326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160739" y="1509385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160739" y="2069205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160738" y="262787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160738" y="3183829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159308" y="372820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159308" y="4285669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162290" y="4840110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159308" y="538871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9159307" y="593732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/>
            </p:nvGraphicFramePr>
            <p:xfrm>
              <a:off x="9982200" y="5373478"/>
              <a:ext cx="2194560" cy="112471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1945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54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d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  <m:r>
                                  <a:rPr lang="en-US" sz="28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=20</m:t>
                                </m:r>
                              </m:oMath>
                            </m:oMathPara>
                          </a14:m>
                          <a:endParaRPr lang="en-US" sz="28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82200" y="5373478"/>
              <a:ext cx="2194560" cy="112471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194560"/>
                  </a:tblGrid>
                  <a:tr h="112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77" t="-541" r="-1108" b="-270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1" name="Rounded Rectangle 40"/>
          <p:cNvSpPr/>
          <p:nvPr/>
        </p:nvSpPr>
        <p:spPr>
          <a:xfrm>
            <a:off x="1738147" y="1509385"/>
            <a:ext cx="914400" cy="493776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061750" y="1510795"/>
            <a:ext cx="914400" cy="493776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8" grpId="0"/>
      <p:bldP spid="21" grpId="0"/>
      <p:bldP spid="23" grpId="0"/>
      <p:bldP spid="54" grpId="0"/>
      <p:bldP spid="56" grpId="0"/>
      <p:bldP spid="58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41" grpId="0" animBg="1"/>
      <p:bldP spid="41" grpId="1" animBg="1"/>
      <p:bldP spid="42" grpId="0" animBg="1"/>
      <p:bldP spid="4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893162"/>
            <a:ext cx="0" cy="53329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28726" y="511456"/>
            <a:ext cx="7314582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Topics of Unit 1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Measure of Central Tendency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Measure of Dispersion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 Measures of Association: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Covariance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Correlation Coefficient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Rank Correlation Coefficient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Linear Regression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Curve Fitting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Fitting of Trend by Moving Average Method.</a:t>
            </a:r>
          </a:p>
        </p:txBody>
      </p:sp>
    </p:spTree>
    <p:extLst>
      <p:ext uri="{BB962C8B-B14F-4D97-AF65-F5344CB8AC3E}">
        <p14:creationId xmlns:p14="http://schemas.microsoft.com/office/powerpoint/2010/main" val="169285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0800" y="895507"/>
                <a:ext cx="11930400" cy="224393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Find the missing frequency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​ and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​ in the table given below, it is being given that the mean of the given frequency distribution is 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0" y="895507"/>
                <a:ext cx="11930400" cy="2243933"/>
              </a:xfrm>
              <a:prstGeom prst="rect">
                <a:avLst/>
              </a:prstGeom>
              <a:blipFill>
                <a:blip r:embed="rId3"/>
                <a:stretch>
                  <a:fillRect l="-1021" t="-2717" r="-1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0800" y="3323746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21805"/>
              </p:ext>
            </p:extLst>
          </p:nvPr>
        </p:nvGraphicFramePr>
        <p:xfrm>
          <a:off x="293355" y="1874278"/>
          <a:ext cx="1160529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02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232875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Class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Total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977D26D-4038-42AF-9CE8-003C021A78F0}"/>
              </a:ext>
            </a:extLst>
          </p:cNvPr>
          <p:cNvSpPr/>
          <p:nvPr/>
        </p:nvSpPr>
        <p:spPr>
          <a:xfrm>
            <a:off x="2635706" y="3429000"/>
            <a:ext cx="1005632" cy="38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1F40EC-FAAB-4FD2-BDC0-3A8BEE322E44}"/>
                  </a:ext>
                </a:extLst>
              </p:cNvPr>
              <p:cNvSpPr/>
              <p:nvPr/>
            </p:nvSpPr>
            <p:spPr>
              <a:xfrm>
                <a:off x="2330417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1F40EC-FAAB-4FD2-BDC0-3A8BEE322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417" y="1976628"/>
                <a:ext cx="1620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52ECD6-F7B0-4386-9921-DE336AE5618E}"/>
                  </a:ext>
                </a:extLst>
              </p:cNvPr>
              <p:cNvSpPr/>
              <p:nvPr/>
            </p:nvSpPr>
            <p:spPr>
              <a:xfrm>
                <a:off x="4003580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52ECD6-F7B0-4386-9921-DE336AE56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580" y="1976628"/>
                <a:ext cx="1620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786D89-6CC8-4FDB-98DB-41F24D128D20}"/>
                  </a:ext>
                </a:extLst>
              </p:cNvPr>
              <p:cNvSpPr/>
              <p:nvPr/>
            </p:nvSpPr>
            <p:spPr>
              <a:xfrm>
                <a:off x="5676743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786D89-6CC8-4FDB-98DB-41F24D128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743" y="1976628"/>
                <a:ext cx="1620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759-B2AD-42D2-B378-053F86531AC1}"/>
                  </a:ext>
                </a:extLst>
              </p:cNvPr>
              <p:cNvSpPr/>
              <p:nvPr/>
            </p:nvSpPr>
            <p:spPr>
              <a:xfrm>
                <a:off x="7349906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759-B2AD-42D2-B378-053F86531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906" y="1976628"/>
                <a:ext cx="1620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A144A8-D63F-4BA6-B7AF-01D5CBEDD4D1}"/>
                  </a:ext>
                </a:extLst>
              </p:cNvPr>
              <p:cNvSpPr/>
              <p:nvPr/>
            </p:nvSpPr>
            <p:spPr>
              <a:xfrm>
                <a:off x="9023068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A144A8-D63F-4BA6-B7AF-01D5CBEDD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068" y="1976628"/>
                <a:ext cx="1620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C1A0777-CAB5-4D92-83AD-20020629C5EC}"/>
                  </a:ext>
                </a:extLst>
              </p:cNvPr>
              <p:cNvSpPr/>
              <p:nvPr/>
            </p:nvSpPr>
            <p:spPr>
              <a:xfrm>
                <a:off x="2780417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C1A0777-CAB5-4D92-83AD-20020629C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417" y="2536113"/>
                <a:ext cx="720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99696C-8AFA-4093-8ED0-E5A05912FE6B}"/>
                  </a:ext>
                </a:extLst>
              </p:cNvPr>
              <p:cNvSpPr/>
              <p:nvPr/>
            </p:nvSpPr>
            <p:spPr>
              <a:xfrm>
                <a:off x="9473068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99696C-8AFA-4093-8ED0-E5A05912F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068" y="2536113"/>
                <a:ext cx="720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0538C7-9337-4864-94F4-96F9F5060D45}"/>
                  </a:ext>
                </a:extLst>
              </p:cNvPr>
              <p:cNvSpPr/>
              <p:nvPr/>
            </p:nvSpPr>
            <p:spPr>
              <a:xfrm>
                <a:off x="4453580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0538C7-9337-4864-94F4-96F9F5060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580" y="2536113"/>
                <a:ext cx="720000" cy="389373"/>
              </a:xfrm>
              <a:prstGeom prst="rect">
                <a:avLst/>
              </a:prstGeom>
              <a:blipFill>
                <a:blip r:embed="rId11"/>
                <a:stretch>
                  <a:fillRect b="-1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4BC07C-435B-4AB6-814C-C8615B40E9B1}"/>
                  </a:ext>
                </a:extLst>
              </p:cNvPr>
              <p:cNvSpPr/>
              <p:nvPr/>
            </p:nvSpPr>
            <p:spPr>
              <a:xfrm>
                <a:off x="6126743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4BC07C-435B-4AB6-814C-C8615B40E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743" y="2536113"/>
                <a:ext cx="720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D9FFB2-A880-444F-8580-874AC165EC64}"/>
                  </a:ext>
                </a:extLst>
              </p:cNvPr>
              <p:cNvSpPr/>
              <p:nvPr/>
            </p:nvSpPr>
            <p:spPr>
              <a:xfrm>
                <a:off x="7799906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D9FFB2-A880-444F-8580-874AC165E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906" y="2536113"/>
                <a:ext cx="720000" cy="389373"/>
              </a:xfrm>
              <a:prstGeom prst="rect">
                <a:avLst/>
              </a:prstGeom>
              <a:blipFill>
                <a:blip r:embed="rId13"/>
                <a:stretch>
                  <a:fillRect b="-1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029627C-505C-4524-A5F1-9F40DECB5845}"/>
              </a:ext>
            </a:extLst>
          </p:cNvPr>
          <p:cNvSpPr txBox="1"/>
          <p:nvPr/>
        </p:nvSpPr>
        <p:spPr>
          <a:xfrm>
            <a:off x="1594217" y="3323746"/>
            <a:ext cx="183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Given that,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01AAAE-65AB-475A-B15B-3165B6D8B796}"/>
                  </a:ext>
                </a:extLst>
              </p:cNvPr>
              <p:cNvSpPr txBox="1"/>
              <p:nvPr/>
            </p:nvSpPr>
            <p:spPr>
              <a:xfrm>
                <a:off x="1594216" y="4031272"/>
                <a:ext cx="156046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01AAAE-65AB-475A-B15B-3165B6D8B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031272"/>
                <a:ext cx="156046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D8C0C9-4062-410C-B26B-02A4F836E9AF}"/>
                  </a:ext>
                </a:extLst>
              </p:cNvPr>
              <p:cNvSpPr txBox="1"/>
              <p:nvPr/>
            </p:nvSpPr>
            <p:spPr>
              <a:xfrm>
                <a:off x="3641338" y="3846966"/>
                <a:ext cx="2264162" cy="1135696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D8C0C9-4062-410C-B26B-02A4F836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338" y="3846966"/>
                <a:ext cx="2264162" cy="11356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067CD80-0A2C-4AD7-A370-D73C59557862}"/>
              </a:ext>
            </a:extLst>
          </p:cNvPr>
          <p:cNvSpPr txBox="1"/>
          <p:nvPr/>
        </p:nvSpPr>
        <p:spPr>
          <a:xfrm>
            <a:off x="1594214" y="4819544"/>
            <a:ext cx="8311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Using s</a:t>
            </a:r>
            <a:r>
              <a:rPr lang="en-US" sz="2800" i="0" dirty="0">
                <a:solidFill>
                  <a:srgbClr val="002060"/>
                </a:solidFill>
                <a:latin typeface="+mj-lt"/>
              </a:rPr>
              <a:t>tep deviation method to find missing </a:t>
            </a:r>
            <a:r>
              <a:rPr lang="en-IN" sz="2800" i="0" dirty="0">
                <a:solidFill>
                  <a:srgbClr val="002060"/>
                </a:solidFill>
                <a:latin typeface="+mj-lt"/>
              </a:rPr>
              <a:t>frequencies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2E31DA-D181-4337-97DA-BAD1E440F998}"/>
                  </a:ext>
                </a:extLst>
              </p:cNvPr>
              <p:cNvSpPr txBox="1"/>
              <p:nvPr/>
            </p:nvSpPr>
            <p:spPr>
              <a:xfrm>
                <a:off x="1594215" y="5458437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2E31DA-D181-4337-97DA-BAD1E440F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5458437"/>
                <a:ext cx="3354319" cy="10095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59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8" grpId="0"/>
      <p:bldP spid="20" grpId="0"/>
      <p:bldP spid="21" grpId="0"/>
      <p:bldP spid="22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271" y="859577"/>
            <a:ext cx="11716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Substitute all the values in the </a:t>
            </a:r>
            <a:r>
              <a:rPr lang="en-US" sz="2800" dirty="0">
                <a:solidFill>
                  <a:srgbClr val="FF0000"/>
                </a:solidFill>
              </a:rPr>
              <a:t>formula</a:t>
            </a:r>
            <a:r>
              <a:rPr lang="en-US" sz="2800" dirty="0">
                <a:solidFill>
                  <a:srgbClr val="002060"/>
                </a:solidFill>
              </a:rPr>
              <a:t> to find the coefficient of rank correlation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0" y="1548276"/>
                <a:ext cx="3435108" cy="115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48276"/>
                <a:ext cx="3435108" cy="11532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37270" y="2925157"/>
                <a:ext cx="3473580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214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925157"/>
                <a:ext cx="3473580" cy="10981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902305" y="1805424"/>
                <a:ext cx="104047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305" y="1805424"/>
                <a:ext cx="104047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902305" y="2380020"/>
                <a:ext cx="2178866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305" y="2380020"/>
                <a:ext cx="2178866" cy="1135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526885" y="2879692"/>
                <a:ext cx="571631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85" y="2879692"/>
                <a:ext cx="57163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596508" y="3518023"/>
                <a:ext cx="37285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508" y="3518023"/>
                <a:ext cx="37285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064769" y="3548503"/>
                <a:ext cx="372858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3548503"/>
                <a:ext cx="37285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40652" y="4243900"/>
                <a:ext cx="22969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0.8333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2" y="4243900"/>
                <a:ext cx="229697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37270" y="4987742"/>
                <a:ext cx="7313284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correlation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𝟖𝟑𝟑𝟑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987742"/>
                <a:ext cx="7313284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137270" y="5821148"/>
            <a:ext cx="7494359" cy="5486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+mj-lt"/>
                <a:ea typeface="Cambria Math" panose="02040503050406030204" pitchFamily="18" charset="0"/>
              </a:rPr>
              <a:t>Comment: </a:t>
            </a:r>
            <a:r>
              <a:rPr lang="en-US" sz="2800" dirty="0">
                <a:solidFill>
                  <a:srgbClr val="7030A0"/>
                </a:solidFill>
                <a:latin typeface="+mj-lt"/>
                <a:ea typeface="Cambria Math" panose="02040503050406030204" pitchFamily="18" charset="0"/>
              </a:rPr>
              <a:t>ρ shows strong positive rank correlation.</a:t>
            </a:r>
            <a:endParaRPr lang="en-US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2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2" grpId="0"/>
      <p:bldP spid="86" grpId="0"/>
      <p:bldP spid="31" grpId="0"/>
      <p:bldP spid="32" grpId="0"/>
      <p:bldP spid="33" grpId="0"/>
      <p:bldP spid="43" grpId="0"/>
      <p:bldP spid="44" grpId="0" animBg="1"/>
      <p:bldP spid="19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Tied Rank</a:t>
            </a:r>
            <a:r>
              <a:rPr lang="gu-IN" dirty="0"/>
              <a:t> / </a:t>
            </a:r>
            <a:r>
              <a:rPr lang="en-US" dirty="0"/>
              <a:t>Repeated Rank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previous example,</a:t>
            </a:r>
          </a:p>
          <a:p>
            <a:pPr lvl="1"/>
            <a:r>
              <a:rPr lang="en-US" dirty="0"/>
              <a:t>If two or more students had obtained the </a:t>
            </a:r>
            <a:r>
              <a:rPr lang="en-US" dirty="0">
                <a:solidFill>
                  <a:srgbClr val="FF0000"/>
                </a:solidFill>
              </a:rPr>
              <a:t>same marks </a:t>
            </a:r>
            <a:r>
              <a:rPr lang="en-US" dirty="0"/>
              <a:t>in Mathematics or Chemistry, </a:t>
            </a:r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rank</a:t>
            </a:r>
            <a:r>
              <a:rPr lang="en-US" dirty="0"/>
              <a:t> would you give to those students?</a:t>
            </a:r>
            <a:endParaRPr lang="gu-IN" dirty="0"/>
          </a:p>
          <a:p>
            <a:pPr lvl="0"/>
            <a:endParaRPr lang="en-US" dirty="0"/>
          </a:p>
          <a:p>
            <a:pPr lvl="0"/>
            <a:r>
              <a:rPr lang="en-US" dirty="0"/>
              <a:t>If there is a </a:t>
            </a:r>
            <a:r>
              <a:rPr lang="en-US" dirty="0">
                <a:solidFill>
                  <a:srgbClr val="FF0000"/>
                </a:solidFill>
              </a:rPr>
              <a:t>tie</a:t>
            </a:r>
            <a:r>
              <a:rPr lang="en-US" dirty="0"/>
              <a:t> between the ranks, then it is known as tied rank.</a:t>
            </a:r>
          </a:p>
          <a:p>
            <a:endParaRPr lang="en-US" dirty="0"/>
          </a:p>
          <a:p>
            <a:r>
              <a:rPr lang="en-US" dirty="0"/>
              <a:t>In case of tie between individuals’ ranks, </a:t>
            </a:r>
          </a:p>
          <a:p>
            <a:pPr lvl="1"/>
            <a:r>
              <a:rPr lang="en-US" dirty="0"/>
              <a:t>the rank is divided among </a:t>
            </a:r>
            <a:r>
              <a:rPr lang="en-US" dirty="0">
                <a:solidFill>
                  <a:srgbClr val="FF0000"/>
                </a:solidFill>
              </a:rPr>
              <a:t>equal</a:t>
            </a:r>
            <a:r>
              <a:rPr lang="en-US" dirty="0"/>
              <a:t> individuals.</a:t>
            </a:r>
          </a:p>
        </p:txBody>
      </p:sp>
    </p:spTree>
    <p:extLst>
      <p:ext uri="{BB962C8B-B14F-4D97-AF65-F5344CB8AC3E}">
        <p14:creationId xmlns:p14="http://schemas.microsoft.com/office/powerpoint/2010/main" val="173632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Tied Rank</a:t>
            </a:r>
            <a:r>
              <a:rPr lang="gu-IN" dirty="0"/>
              <a:t> / </a:t>
            </a:r>
            <a:r>
              <a:rPr lang="en-US" dirty="0"/>
              <a:t>Repeated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For Example:</a:t>
                </a:r>
              </a:p>
              <a:p>
                <a:pPr lvl="1"/>
                <a:r>
                  <a:rPr lang="en-US" dirty="0"/>
                  <a:t>If there is tie with </a:t>
                </a:r>
                <a:r>
                  <a:rPr lang="en-US" dirty="0">
                    <a:solidFill>
                      <a:srgbClr val="FF0000"/>
                    </a:solidFill>
                  </a:rPr>
                  <a:t>two</a:t>
                </a:r>
                <a:r>
                  <a:rPr lang="en-US" dirty="0"/>
                  <a:t> items at </a:t>
                </a:r>
                <a:r>
                  <a:rPr lang="en-US" dirty="0">
                    <a:solidFill>
                      <a:srgbClr val="FF0000"/>
                    </a:solidFill>
                  </a:rPr>
                  <a:t>4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th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rank</a:t>
                </a:r>
                <a:r>
                  <a:rPr lang="en-US" dirty="0"/>
                  <a:t>, then give average rank </a:t>
                </a:r>
                <a:r>
                  <a:rPr lang="en-US" dirty="0">
                    <a:solidFill>
                      <a:srgbClr val="FF0000"/>
                    </a:solidFill>
                  </a:rPr>
                  <a:t>4.5 </a:t>
                </a:r>
                <a:r>
                  <a:rPr lang="en-US" dirty="0"/>
                  <a:t>as rank to both items.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/>
                        <m:t>Average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rank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4+</m:t>
                          </m:r>
                          <m: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=4.5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If there is tie with </a:t>
                </a:r>
                <a:r>
                  <a:rPr lang="en-US" dirty="0">
                    <a:solidFill>
                      <a:srgbClr val="FF0000"/>
                    </a:solidFill>
                  </a:rPr>
                  <a:t>two</a:t>
                </a:r>
                <a:r>
                  <a:rPr lang="en-US" dirty="0"/>
                  <a:t> items at </a:t>
                </a:r>
                <a:r>
                  <a:rPr lang="en-US" dirty="0">
                    <a:solidFill>
                      <a:srgbClr val="FF0000"/>
                    </a:solidFill>
                  </a:rPr>
                  <a:t>8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th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rank</a:t>
                </a:r>
                <a:r>
                  <a:rPr lang="en-US" dirty="0"/>
                  <a:t>, then give average rank </a:t>
                </a:r>
                <a:r>
                  <a:rPr lang="en-US" dirty="0">
                    <a:solidFill>
                      <a:srgbClr val="FF0000"/>
                    </a:solidFill>
                  </a:rPr>
                  <a:t>8.5 </a:t>
                </a:r>
                <a:r>
                  <a:rPr lang="en-US" dirty="0"/>
                  <a:t>as rank to both items.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Average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rank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8+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8.5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solidFill>
                      <a:srgbClr val="FF0000"/>
                    </a:solidFill>
                  </a:rPr>
                  <a:t>Note:</a:t>
                </a:r>
                <a:r>
                  <a:rPr lang="en-US" dirty="0"/>
                  <a:t> After tie at 4</a:t>
                </a:r>
                <a:r>
                  <a:rPr lang="en-US" baseline="30000" dirty="0"/>
                  <a:t>th</a:t>
                </a:r>
                <a:r>
                  <a:rPr lang="en-US" dirty="0"/>
                  <a:t> rank, next rank is 6</a:t>
                </a:r>
                <a:r>
                  <a:rPr lang="en-US" baseline="30000" dirty="0"/>
                  <a:t>th</a:t>
                </a:r>
                <a:r>
                  <a:rPr lang="en-US" dirty="0"/>
                  <a:t> rank.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 b="-38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35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Tied Rank</a:t>
            </a:r>
            <a:r>
              <a:rPr lang="gu-IN" dirty="0"/>
              <a:t> / </a:t>
            </a:r>
            <a:r>
              <a:rPr lang="en-US" dirty="0"/>
              <a:t>Repeated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For Example:</a:t>
                </a:r>
              </a:p>
              <a:p>
                <a:pPr lvl="1"/>
                <a:r>
                  <a:rPr lang="en-US" dirty="0"/>
                  <a:t>If there is tie with </a:t>
                </a:r>
                <a:r>
                  <a:rPr lang="en-US" dirty="0">
                    <a:solidFill>
                      <a:srgbClr val="FF0000"/>
                    </a:solidFill>
                  </a:rPr>
                  <a:t>three</a:t>
                </a:r>
                <a:r>
                  <a:rPr lang="en-US" dirty="0"/>
                  <a:t> items at </a:t>
                </a:r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rank</a:t>
                </a:r>
                <a:r>
                  <a:rPr lang="en-US" dirty="0"/>
                  <a:t>, then give average rank </a:t>
                </a:r>
                <a:r>
                  <a:rPr lang="en-US" dirty="0">
                    <a:solidFill>
                      <a:srgbClr val="FF0000"/>
                    </a:solidFill>
                  </a:rPr>
                  <a:t>3 </a:t>
                </a:r>
                <a:r>
                  <a:rPr lang="en-US" dirty="0"/>
                  <a:t>as rank to all three items.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Average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rank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3+4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If there is tie with </a:t>
                </a:r>
                <a:r>
                  <a:rPr lang="en-US" dirty="0">
                    <a:solidFill>
                      <a:srgbClr val="FF0000"/>
                    </a:solidFill>
                  </a:rPr>
                  <a:t>three</a:t>
                </a:r>
                <a:r>
                  <a:rPr lang="en-US" dirty="0"/>
                  <a:t> items at </a:t>
                </a:r>
                <a:r>
                  <a:rPr lang="en-US" dirty="0">
                    <a:solidFill>
                      <a:srgbClr val="FF0000"/>
                    </a:solidFill>
                  </a:rPr>
                  <a:t>4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th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rank</a:t>
                </a:r>
                <a:r>
                  <a:rPr lang="en-US" dirty="0"/>
                  <a:t>, then give average rank </a:t>
                </a:r>
                <a:r>
                  <a:rPr lang="en-US" dirty="0">
                    <a:solidFill>
                      <a:srgbClr val="FF0000"/>
                    </a:solidFill>
                  </a:rPr>
                  <a:t>5 </a:t>
                </a:r>
                <a:r>
                  <a:rPr lang="en-US" dirty="0"/>
                  <a:t>as rank to all three items.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Average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rank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4+</m:t>
                          </m:r>
                          <m: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5+6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solidFill>
                      <a:srgbClr val="FF0000"/>
                    </a:solidFill>
                  </a:rPr>
                  <a:t>Note:</a:t>
                </a:r>
                <a:r>
                  <a:rPr lang="en-US" dirty="0"/>
                  <a:t> After tie at 2</a:t>
                </a:r>
                <a:r>
                  <a:rPr lang="en-US" baseline="30000" dirty="0"/>
                  <a:t>nd</a:t>
                </a:r>
                <a:r>
                  <a:rPr lang="en-US" dirty="0"/>
                  <a:t> rank, next rank is 5</a:t>
                </a:r>
                <a:r>
                  <a:rPr lang="en-US" baseline="30000" dirty="0"/>
                  <a:t>th</a:t>
                </a:r>
                <a:r>
                  <a:rPr lang="en-US" dirty="0"/>
                  <a:t> rank.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 b="-38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53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Spearman’s Coefficient of Rank Correlation for Tied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633717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b="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p>
                                          <m:r>
                                            <a:rPr lang="en-US" b="0" i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1 </m:t>
                                          </m:r>
                                        </m:num>
                                        <m:den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12 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m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1 </m:t>
                                          </m:r>
                                        </m:num>
                                        <m:den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12 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m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r>
                                    <a:rPr lang="en-US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r>
                            <a:rPr 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0">
                  <a:lnSpc>
                    <a:spcPct val="125000"/>
                  </a:lnSpc>
                </a:pPr>
                <a:r>
                  <a:rPr lang="en-US" dirty="0"/>
                  <a:t>Where</a:t>
                </a:r>
              </a:p>
              <a:p>
                <a:pPr lvl="1"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/>
                      <m:t>Difference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of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Ranks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lvl="1">
                  <a:lnSpc>
                    <a:spcPct val="12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/>
                      <m:t>number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of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times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a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data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repeats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=2, 3, …</m:t>
                    </m:r>
                  </m:oMath>
                </a14:m>
                <a:endParaRPr lang="en-US" dirty="0"/>
              </a:p>
              <a:p>
                <a:pPr>
                  <a:lnSpc>
                    <a:spcPct val="125000"/>
                  </a:lnSpc>
                </a:pPr>
                <a:r>
                  <a:rPr lang="en-US" dirty="0"/>
                  <a:t>Note: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US" dirty="0"/>
                  <a:t>If any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repeated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times,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25000"/>
                  </a:lnSpc>
                </a:pPr>
                <a:r>
                  <a:rPr lang="en-US" dirty="0"/>
                  <a:t>If any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dirty="0"/>
                  <a:t> is repeated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times,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633717"/>
                <a:ext cx="11929641" cy="5590565"/>
              </a:xfrm>
              <a:blipFill>
                <a:blip r:embed="rId2"/>
                <a:stretch>
                  <a:fillRect l="-971" b="-10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1145" y="1118131"/>
                <a:ext cx="2608856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45" y="1118131"/>
                <a:ext cx="2608856" cy="8991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48195" y="1118131"/>
                <a:ext cx="2703945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195" y="1118131"/>
                <a:ext cx="2703945" cy="8991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05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1"/>
            <a:ext cx="11929643" cy="64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Calculate coefficient of rank correlation by Spearman’s method from following: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4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535750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9540" y="1658937"/>
          <a:ext cx="11932920" cy="128016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75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79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Sales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625597" y="3535750"/>
            <a:ext cx="5418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Here, </a:t>
            </a:r>
            <a:r>
              <a:rPr lang="en-US" sz="2800" dirty="0">
                <a:solidFill>
                  <a:srgbClr val="FF0000"/>
                </a:solidFill>
              </a:rPr>
              <a:t>Rank</a:t>
            </a:r>
            <a:r>
              <a:rPr lang="en-US" sz="2800" dirty="0">
                <a:solidFill>
                  <a:srgbClr val="002060"/>
                </a:solidFill>
              </a:rPr>
              <a:t> of given data is </a:t>
            </a:r>
            <a:r>
              <a:rPr lang="en-US" sz="2800" dirty="0">
                <a:solidFill>
                  <a:srgbClr val="FF0000"/>
                </a:solidFill>
              </a:rPr>
              <a:t>not</a:t>
            </a:r>
            <a:r>
              <a:rPr lang="en-US" sz="2800" dirty="0">
                <a:solidFill>
                  <a:srgbClr val="002060"/>
                </a:solidFill>
              </a:rPr>
              <a:t> given.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5597" y="4334739"/>
            <a:ext cx="9523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∴ </a:t>
            </a:r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We have to assign the rank to each data by given characteristics</a:t>
            </a: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25597" y="5133728"/>
            <a:ext cx="3741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∴ </a:t>
            </a:r>
            <a:r>
              <a:rPr lang="en-US" sz="2800" dirty="0">
                <a:solidFill>
                  <a:srgbClr val="002060"/>
                </a:solidFill>
              </a:rPr>
              <a:t>i.e.	  sales     &amp;     cost.</a:t>
            </a:r>
          </a:p>
        </p:txBody>
      </p:sp>
    </p:spTree>
    <p:extLst>
      <p:ext uri="{BB962C8B-B14F-4D97-AF65-F5344CB8AC3E}">
        <p14:creationId xmlns:p14="http://schemas.microsoft.com/office/powerpoint/2010/main" val="135916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  <p:bldP spid="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06680" y="818368"/>
              <a:ext cx="8503920" cy="566927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815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𝐒𝐚𝐥𝐞𝐬</m:t>
                                </m:r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𝐂𝐨𝐬𝐭</m:t>
                                </m:r>
                              </m:oMath>
                            </m:oMathPara>
                          </a14:m>
                          <a:endParaRPr lang="en-US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5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kumimoji="0" lang="en-US" sz="2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25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𝐝</m:t>
                                </m:r>
                                <m: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5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p>
                                    <m:r>
                                      <a:rPr lang="en-US" sz="25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680" y="818368"/>
              <a:ext cx="8503920" cy="566927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/>
                    <a:gridCol w="1371600"/>
                    <a:gridCol w="1371600"/>
                    <a:gridCol w="1371600"/>
                    <a:gridCol w="1645920"/>
                    <a:gridCol w="1371600"/>
                  </a:tblGrid>
                  <a:tr h="481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44" t="-1266" r="-52222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44" t="-1266" r="-42222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444" t="-1266" r="-32222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9115" t="-1266" r="-220796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4074" t="-1266" r="-84815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20889" t="-1266" r="-1778" b="-1112658"/>
                          </a:stretch>
                        </a:blipFill>
                      </a:tcPr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98558" y="493238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49973" y="1821946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47214" y="4415859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639856" y="819803"/>
            <a:ext cx="340670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For Sales,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56 is repeated 2 times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at 2</a:t>
            </a:r>
            <a:r>
              <a:rPr lang="en-US" sz="2800" baseline="30000" dirty="0">
                <a:solidFill>
                  <a:srgbClr val="002060"/>
                </a:solidFill>
              </a:rPr>
              <a:t>nd</a:t>
            </a:r>
            <a:r>
              <a:rPr lang="en-US" sz="2800" dirty="0">
                <a:solidFill>
                  <a:srgbClr val="002060"/>
                </a:solidFill>
              </a:rPr>
              <a:t>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39856" y="2959730"/>
                <a:ext cx="3406702" cy="1733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Rank of 56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2+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856" y="2959730"/>
                <a:ext cx="3406702" cy="1733167"/>
              </a:xfrm>
              <a:prstGeom prst="rect">
                <a:avLst/>
              </a:prstGeom>
              <a:blipFill rotWithShape="0">
                <a:blip r:embed="rId3"/>
                <a:stretch>
                  <a:fillRect t="-3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639856" y="5016942"/>
                <a:ext cx="16944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856" y="5016942"/>
                <a:ext cx="16944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17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42" grpId="0"/>
      <p:bldP spid="43" grpId="0"/>
      <p:bldP spid="89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06680" y="818368"/>
              <a:ext cx="8503920" cy="566927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815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𝐒𝐚𝐥𝐞𝐬</m:t>
                                </m:r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𝐂𝐨𝐬𝐭</m:t>
                                </m:r>
                              </m:oMath>
                            </m:oMathPara>
                          </a14:m>
                          <a:endParaRPr lang="en-US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5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kumimoji="0" lang="en-US" sz="2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25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𝐝</m:t>
                                </m:r>
                                <m: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5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p>
                                    <m:r>
                                      <a:rPr lang="en-US" sz="25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680" y="818368"/>
              <a:ext cx="8503920" cy="566927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/>
                    <a:gridCol w="1371600"/>
                    <a:gridCol w="1371600"/>
                    <a:gridCol w="1371600"/>
                    <a:gridCol w="1645920"/>
                    <a:gridCol w="1371600"/>
                  </a:tblGrid>
                  <a:tr h="481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44" t="-1266" r="-52222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44" t="-1266" r="-42222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444" t="-1266" r="-32222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9115" t="-1266" r="-220796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4074" t="-1266" r="-84815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20889" t="-1266" r="-1778" b="-1112658"/>
                          </a:stretch>
                        </a:blipFill>
                      </a:tcPr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98558" y="493238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49973" y="1821946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47214" y="4415859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639055" y="819803"/>
            <a:ext cx="340830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For Sales,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45 is repeated 2 times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at 5</a:t>
            </a:r>
            <a:r>
              <a:rPr lang="en-US" sz="2800" baseline="30000" dirty="0">
                <a:solidFill>
                  <a:srgbClr val="002060"/>
                </a:solidFill>
              </a:rPr>
              <a:t>th</a:t>
            </a:r>
            <a:r>
              <a:rPr lang="en-US" sz="2800" dirty="0">
                <a:solidFill>
                  <a:srgbClr val="002060"/>
                </a:solidFill>
              </a:rPr>
              <a:t>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39856" y="2959730"/>
                <a:ext cx="3406702" cy="1733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Rank of 45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5+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856" y="2959730"/>
                <a:ext cx="3406702" cy="1733167"/>
              </a:xfrm>
              <a:prstGeom prst="rect">
                <a:avLst/>
              </a:prstGeom>
              <a:blipFill rotWithShape="0">
                <a:blip r:embed="rId3"/>
                <a:stretch>
                  <a:fillRect t="-3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639856" y="5016942"/>
                <a:ext cx="16944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856" y="5016942"/>
                <a:ext cx="16944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98557" y="284639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55935" y="3362922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55935" y="1295995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5.5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3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89" grpId="0"/>
      <p:bldP spid="11" grpId="0"/>
      <p:bldP spid="12" grpId="0"/>
      <p:bldP spid="13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06680" y="818368"/>
              <a:ext cx="8503920" cy="566927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815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𝐒𝐚𝐥𝐞𝐬</m:t>
                                </m:r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𝐂𝐨𝐬𝐭</m:t>
                                </m:r>
                              </m:oMath>
                            </m:oMathPara>
                          </a14:m>
                          <a:endParaRPr lang="en-US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5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kumimoji="0" lang="en-US" sz="2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25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𝐝</m:t>
                                </m:r>
                                <m: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5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p>
                                    <m:r>
                                      <a:rPr lang="en-US" sz="25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680" y="818368"/>
              <a:ext cx="8503920" cy="566927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/>
                    <a:gridCol w="1371600"/>
                    <a:gridCol w="1371600"/>
                    <a:gridCol w="1371600"/>
                    <a:gridCol w="1645920"/>
                    <a:gridCol w="1371600"/>
                  </a:tblGrid>
                  <a:tr h="481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44" t="-1266" r="-52222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44" t="-1266" r="-42222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444" t="-1266" r="-32222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9115" t="-1266" r="-220796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4074" t="-1266" r="-84815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20889" t="-1266" r="-1778" b="-1112658"/>
                          </a:stretch>
                        </a:blipFill>
                      </a:tcPr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98558" y="493238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49973" y="1821946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47214" y="4415859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639856" y="819803"/>
            <a:ext cx="340670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For Cost,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36 is repeated 3 times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at 5</a:t>
            </a:r>
            <a:r>
              <a:rPr lang="en-US" sz="2800" baseline="30000" dirty="0">
                <a:solidFill>
                  <a:srgbClr val="002060"/>
                </a:solidFill>
              </a:rPr>
              <a:t>th</a:t>
            </a:r>
            <a:r>
              <a:rPr lang="en-US" sz="2800" dirty="0">
                <a:solidFill>
                  <a:srgbClr val="002060"/>
                </a:solidFill>
              </a:rPr>
              <a:t>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39856" y="2959730"/>
                <a:ext cx="3406702" cy="1750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Rank of 36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5+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6+7</m:t>
                          </m:r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856" y="2959730"/>
                <a:ext cx="3406702" cy="1750607"/>
              </a:xfrm>
              <a:prstGeom prst="rect">
                <a:avLst/>
              </a:prstGeom>
              <a:blipFill rotWithShape="0">
                <a:blip r:embed="rId3"/>
                <a:stretch>
                  <a:fillRect t="-3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639856" y="5016942"/>
                <a:ext cx="1702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856" y="5016942"/>
                <a:ext cx="170271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98557" y="284639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55935" y="3362922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55935" y="1295995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89880" y="388663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402579" y="234256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89880" y="597020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07986" y="5463107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8" y="4406573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74275" y="2853429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7" y="493238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6" y="1295995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8311" y="181252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5" y="3371703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4" y="596725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2" y="389311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8311" y="234085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677741" y="5448854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10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0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89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06680" y="818368"/>
              <a:ext cx="8961120" cy="566927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8157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𝐒𝐚𝐥𝐞𝐬</m:t>
                                </m:r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𝐂𝐨𝐬𝐭</m:t>
                                </m:r>
                              </m:oMath>
                            </m:oMathPara>
                          </a14:m>
                          <a:endParaRPr lang="en-US" sz="2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5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kumimoji="0" lang="en-US" sz="2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25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𝐝</m:t>
                                </m:r>
                                <m: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5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2500" b="0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5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</m:e>
                                  <m:sup>
                                    <m:r>
                                      <a:rPr lang="en-US" sz="25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b="1" i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680" y="818368"/>
              <a:ext cx="8961120" cy="566927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71600"/>
                    <a:gridCol w="1371600"/>
                    <a:gridCol w="1371600"/>
                    <a:gridCol w="1371600"/>
                    <a:gridCol w="1645920"/>
                    <a:gridCol w="1828800"/>
                  </a:tblGrid>
                  <a:tr h="481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44" t="-1266" r="-555556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44" t="-1266" r="-455556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444" t="-1266" r="-355556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99115" t="-1266" r="-253982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4074" t="-1266" r="-112593" b="-1112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0667" t="-1266" r="-1333" b="-1112658"/>
                          </a:stretch>
                        </a:blipFill>
                      </a:tcPr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44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56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60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42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20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18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</a:rPr>
                            <a:t>36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98558" y="493238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49973" y="1821946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47214" y="4415859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98557" y="284639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55935" y="3362922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255935" y="1295995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5.5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89880" y="388663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402579" y="234256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89880" y="5970204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3307986" y="5463107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8" y="4406573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74275" y="2853429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7" y="493238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6" y="1295995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8311" y="1812522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5" y="3371703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4" y="596725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1912" y="389311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768311" y="2340851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4677741" y="5448854"/>
            <a:ext cx="45461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0706" y="1297710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074969" y="1812522"/>
            <a:ext cx="6886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-3.5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217636" y="2336480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282557" y="2860438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074967" y="3371301"/>
            <a:ext cx="688651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-0.5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217634" y="3893116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140706" y="4402574"/>
            <a:ext cx="55880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207867" y="4927530"/>
            <a:ext cx="40331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-2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276402" y="5450750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6282555" y="596725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785257" y="1301659"/>
            <a:ext cx="73994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693873" y="1816471"/>
            <a:ext cx="921086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12.25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17679" y="2340429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17678" y="2864387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784440" y="3375250"/>
            <a:ext cx="73994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0.25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17677" y="3897065"/>
            <a:ext cx="273472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7785257" y="4406523"/>
            <a:ext cx="739947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2.25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07909" y="4931479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11523" y="5454699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017676" y="5971206"/>
            <a:ext cx="273473" cy="523220"/>
          </a:xfrm>
          <a:prstGeom prst="rect">
            <a:avLst/>
          </a:prstGeom>
          <a:noFill/>
        </p:spPr>
        <p:txBody>
          <a:bodyPr wrap="none" lIns="45720" tIns="45720" rIns="45720" bIns="45720" anchor="ctr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+mj-lt"/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/>
              <p:cNvGraphicFramePr>
                <a:graphicFrameLocks noGrp="1"/>
              </p:cNvGraphicFramePr>
              <p:nvPr/>
            </p:nvGraphicFramePr>
            <p:xfrm>
              <a:off x="9117227" y="5365765"/>
              <a:ext cx="3017520" cy="112471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0175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54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sz="28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b="0" i="1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d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b="0" i="0" smtClean="0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  <m:r>
                                  <a:rPr lang="en-US" sz="28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=36</m:t>
                                </m:r>
                              </m:oMath>
                            </m:oMathPara>
                          </a14:m>
                          <a:endParaRPr lang="en-US" sz="2800" i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117227" y="5365765"/>
              <a:ext cx="3017520" cy="112471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017520"/>
                  </a:tblGrid>
                  <a:tr h="112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2" t="-541" r="-806" b="-21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560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655E-59AE-68FE-0FC6-27A7682B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CE5A-5E7D-310F-FBDC-F86FAE32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4(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A78E6AF-88B2-DA17-87BC-ADF511562F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1144469"/>
                  </p:ext>
                </p:extLst>
              </p:nvPr>
            </p:nvGraphicFramePr>
            <p:xfrm>
              <a:off x="218664" y="831188"/>
              <a:ext cx="10525536" cy="44147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1096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974340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143002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84697575"/>
                        </a:ext>
                      </a:extLst>
                    </a:gridCol>
                    <a:gridCol w="3017520">
                      <a:extLst>
                        <a:ext uri="{9D8B030D-6E8A-4147-A177-3AD203B41FA5}">
                          <a16:colId xmlns:a16="http://schemas.microsoft.com/office/drawing/2014/main" val="2448003047"/>
                        </a:ext>
                      </a:extLst>
                    </a:gridCol>
                  </a:tblGrid>
                  <a:tr h="81598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1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1084175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A78E6AF-88B2-DA17-87BC-ADF511562F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1144469"/>
                  </p:ext>
                </p:extLst>
              </p:nvPr>
            </p:nvGraphicFramePr>
            <p:xfrm>
              <a:off x="218664" y="831188"/>
              <a:ext cx="10525536" cy="44147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1096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974340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143002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84697575"/>
                        </a:ext>
                      </a:extLst>
                    </a:gridCol>
                    <a:gridCol w="3017520">
                      <a:extLst>
                        <a:ext uri="{9D8B030D-6E8A-4147-A177-3AD203B41FA5}">
                          <a16:colId xmlns:a16="http://schemas.microsoft.com/office/drawing/2014/main" val="2448003047"/>
                        </a:ext>
                      </a:extLst>
                    </a:gridCol>
                  </a:tblGrid>
                  <a:tr h="815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5" t="-1493" r="-531752" b="-4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237" t="-1493" r="-197955" b="-4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6496" t="-1493" r="-313675" b="-4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881" t="-1493" r="-211017" b="-4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9293" t="-1493" r="-606" b="-443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1084175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5D7A40-B4A3-E9B8-3330-D78287D27833}"/>
                  </a:ext>
                </a:extLst>
              </p:cNvPr>
              <p:cNvSpPr/>
              <p:nvPr/>
            </p:nvSpPr>
            <p:spPr>
              <a:xfrm>
                <a:off x="274062" y="1700172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5D7A40-B4A3-E9B8-3330-D78287D27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1700172"/>
                <a:ext cx="1620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25D49E-7257-172A-BF39-AE7443625737}"/>
                  </a:ext>
                </a:extLst>
              </p:cNvPr>
              <p:cNvSpPr/>
              <p:nvPr/>
            </p:nvSpPr>
            <p:spPr>
              <a:xfrm>
                <a:off x="274062" y="2203797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25D49E-7257-172A-BF39-AE7443625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2203797"/>
                <a:ext cx="1620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A5F144-B4A3-E701-CE35-E7B9A75D4913}"/>
                  </a:ext>
                </a:extLst>
              </p:cNvPr>
              <p:cNvSpPr/>
              <p:nvPr/>
            </p:nvSpPr>
            <p:spPr>
              <a:xfrm>
                <a:off x="274062" y="2707422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A5F144-B4A3-E701-CE35-E7B9A75D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2707422"/>
                <a:ext cx="1620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E0DDBF-36DF-7414-169D-FBBC654598D9}"/>
                  </a:ext>
                </a:extLst>
              </p:cNvPr>
              <p:cNvSpPr/>
              <p:nvPr/>
            </p:nvSpPr>
            <p:spPr>
              <a:xfrm>
                <a:off x="274062" y="3211047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E0DDBF-36DF-7414-169D-FBBC65459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3211047"/>
                <a:ext cx="1620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C486E7-A6F1-DBDC-15D6-66DF9CC80316}"/>
                  </a:ext>
                </a:extLst>
              </p:cNvPr>
              <p:cNvSpPr/>
              <p:nvPr/>
            </p:nvSpPr>
            <p:spPr>
              <a:xfrm>
                <a:off x="274062" y="3714672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C486E7-A6F1-DBDC-15D6-66DF9CC8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3714672"/>
                <a:ext cx="1620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C8DFDC-C2BD-B9AE-4B5E-1AD6A9F0E26E}"/>
                  </a:ext>
                </a:extLst>
              </p:cNvPr>
              <p:cNvSpPr/>
              <p:nvPr/>
            </p:nvSpPr>
            <p:spPr>
              <a:xfrm>
                <a:off x="2898217" y="17001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C8DFDC-C2BD-B9AE-4B5E-1AD6A9F0E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1700172"/>
                <a:ext cx="687323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50858C-6996-1B26-58F7-141FAFCE1CF0}"/>
                  </a:ext>
                </a:extLst>
              </p:cNvPr>
              <p:cNvSpPr/>
              <p:nvPr/>
            </p:nvSpPr>
            <p:spPr>
              <a:xfrm>
                <a:off x="2898217" y="37146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50858C-6996-1B26-58F7-141FAFCE1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3714672"/>
                <a:ext cx="687323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15C9F6-0B08-8C2E-F53A-A4EFA32338B5}"/>
                  </a:ext>
                </a:extLst>
              </p:cNvPr>
              <p:cNvSpPr/>
              <p:nvPr/>
            </p:nvSpPr>
            <p:spPr>
              <a:xfrm>
                <a:off x="2898217" y="220379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15C9F6-0B08-8C2E-F53A-A4EFA3233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2203797"/>
                <a:ext cx="687323" cy="389373"/>
              </a:xfrm>
              <a:prstGeom prst="rect">
                <a:avLst/>
              </a:prstGeom>
              <a:blipFill>
                <a:blip r:embed="rId11"/>
                <a:stretch>
                  <a:fillRect b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4F9E14-C073-EA87-5734-4A547B61D11C}"/>
                  </a:ext>
                </a:extLst>
              </p:cNvPr>
              <p:cNvSpPr/>
              <p:nvPr/>
            </p:nvSpPr>
            <p:spPr>
              <a:xfrm>
                <a:off x="2898217" y="270742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4F9E14-C073-EA87-5734-4A547B61D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2707422"/>
                <a:ext cx="687323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CBE663-22C7-5F8B-AD68-B15CF907A29B}"/>
                  </a:ext>
                </a:extLst>
              </p:cNvPr>
              <p:cNvSpPr/>
              <p:nvPr/>
            </p:nvSpPr>
            <p:spPr>
              <a:xfrm>
                <a:off x="2898217" y="321104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CBE663-22C7-5F8B-AD68-B15CF907A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3211047"/>
                <a:ext cx="687323" cy="389373"/>
              </a:xfrm>
              <a:prstGeom prst="rect">
                <a:avLst/>
              </a:prstGeom>
              <a:blipFill>
                <a:blip r:embed="rId13"/>
                <a:stretch>
                  <a:fillRect b="-1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C97B8F-291F-77E8-7365-070A2B0CC50A}"/>
                  </a:ext>
                </a:extLst>
              </p:cNvPr>
              <p:cNvSpPr/>
              <p:nvPr/>
            </p:nvSpPr>
            <p:spPr>
              <a:xfrm>
                <a:off x="5069347" y="1700172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C97B8F-291F-77E8-7365-070A2B0CC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1700172"/>
                <a:ext cx="720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DAB8E2-94CC-5D60-4FA6-6C5D41FAAD52}"/>
                  </a:ext>
                </a:extLst>
              </p:cNvPr>
              <p:cNvSpPr/>
              <p:nvPr/>
            </p:nvSpPr>
            <p:spPr>
              <a:xfrm>
                <a:off x="5069347" y="2203797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DAB8E2-94CC-5D60-4FA6-6C5D41FAA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2203797"/>
                <a:ext cx="720000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64F12D-131C-3D79-337F-5C0BA4DEAEDA}"/>
                  </a:ext>
                </a:extLst>
              </p:cNvPr>
              <p:cNvSpPr/>
              <p:nvPr/>
            </p:nvSpPr>
            <p:spPr>
              <a:xfrm>
                <a:off x="5069347" y="2707422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64F12D-131C-3D79-337F-5C0BA4DEA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2707422"/>
                <a:ext cx="720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589AD4-5A84-CE1E-7185-106C588D972C}"/>
                  </a:ext>
                </a:extLst>
              </p:cNvPr>
              <p:cNvSpPr/>
              <p:nvPr/>
            </p:nvSpPr>
            <p:spPr>
              <a:xfrm>
                <a:off x="5069347" y="3211047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589AD4-5A84-CE1E-7185-106C588D9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3211047"/>
                <a:ext cx="720000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DD62ED-9E4E-4280-400F-4D77420D124C}"/>
                  </a:ext>
                </a:extLst>
              </p:cNvPr>
              <p:cNvSpPr/>
              <p:nvPr/>
            </p:nvSpPr>
            <p:spPr>
              <a:xfrm>
                <a:off x="5069347" y="3714672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DD62ED-9E4E-4280-400F-4D77420D1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3714672"/>
                <a:ext cx="720000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2941E-9884-B874-7298-570A0EE2E1C2}"/>
                  </a:ext>
                </a:extLst>
              </p:cNvPr>
              <p:cNvSpPr/>
              <p:nvPr/>
            </p:nvSpPr>
            <p:spPr>
              <a:xfrm>
                <a:off x="6653325" y="17001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2941E-9884-B874-7298-570A0EE2E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1700172"/>
                <a:ext cx="687323" cy="3893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B3322F3-6087-F2DB-46A7-8D7F5DDCF68B}"/>
                  </a:ext>
                </a:extLst>
              </p:cNvPr>
              <p:cNvSpPr/>
              <p:nvPr/>
            </p:nvSpPr>
            <p:spPr>
              <a:xfrm>
                <a:off x="6653325" y="220379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B3322F3-6087-F2DB-46A7-8D7F5DDCF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2203797"/>
                <a:ext cx="687323" cy="3893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9C1805-FAB3-9249-607F-F379A0A608DC}"/>
                  </a:ext>
                </a:extLst>
              </p:cNvPr>
              <p:cNvSpPr/>
              <p:nvPr/>
            </p:nvSpPr>
            <p:spPr>
              <a:xfrm>
                <a:off x="6653325" y="270742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9C1805-FAB3-9249-607F-F379A0A60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2707422"/>
                <a:ext cx="687323" cy="3893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39F1875-506E-09AB-DC60-3331340B0025}"/>
                  </a:ext>
                </a:extLst>
              </p:cNvPr>
              <p:cNvSpPr/>
              <p:nvPr/>
            </p:nvSpPr>
            <p:spPr>
              <a:xfrm>
                <a:off x="6653325" y="321104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39F1875-506E-09AB-DC60-3331340B0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3211047"/>
                <a:ext cx="687323" cy="38937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51968E-24E8-E606-0BFB-2B5AFA1DBDE8}"/>
                  </a:ext>
                </a:extLst>
              </p:cNvPr>
              <p:cNvSpPr/>
              <p:nvPr/>
            </p:nvSpPr>
            <p:spPr>
              <a:xfrm>
                <a:off x="6653325" y="37146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51968E-24E8-E606-0BFB-2B5AFA1DB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3714672"/>
                <a:ext cx="687323" cy="38937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DFBEBC-C467-ABD8-4FDA-204A1EB3FC4B}"/>
                  </a:ext>
                </a:extLst>
              </p:cNvPr>
              <p:cNvSpPr/>
              <p:nvPr/>
            </p:nvSpPr>
            <p:spPr>
              <a:xfrm>
                <a:off x="8908611" y="17001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DFBEBC-C467-ABD8-4FDA-204A1EB3F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11" y="1700172"/>
                <a:ext cx="687323" cy="389373"/>
              </a:xfrm>
              <a:prstGeom prst="rect">
                <a:avLst/>
              </a:prstGeom>
              <a:blipFill>
                <a:blip r:embed="rId24"/>
                <a:stretch>
                  <a:fillRect r="-6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548D2F-4C28-3E30-2EFD-1CCD8FADEF0C}"/>
                  </a:ext>
                </a:extLst>
              </p:cNvPr>
              <p:cNvSpPr/>
              <p:nvPr/>
            </p:nvSpPr>
            <p:spPr>
              <a:xfrm>
                <a:off x="8908611" y="21949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548D2F-4C28-3E30-2EFD-1CCD8FADE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11" y="2194972"/>
                <a:ext cx="687323" cy="38937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07A56A-44DA-03F0-02C1-BE133B6E0E53}"/>
                  </a:ext>
                </a:extLst>
              </p:cNvPr>
              <p:cNvSpPr/>
              <p:nvPr/>
            </p:nvSpPr>
            <p:spPr>
              <a:xfrm>
                <a:off x="8908611" y="26897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07A56A-44DA-03F0-02C1-BE133B6E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11" y="2689772"/>
                <a:ext cx="687323" cy="38937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1CB9293-7C1F-8B54-BBE7-19DC3AC4D483}"/>
                  </a:ext>
                </a:extLst>
              </p:cNvPr>
              <p:cNvSpPr/>
              <p:nvPr/>
            </p:nvSpPr>
            <p:spPr>
              <a:xfrm>
                <a:off x="8716955" y="3184572"/>
                <a:ext cx="1070634" cy="4246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1CB9293-7C1F-8B54-BBE7-19DC3AC4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955" y="3184572"/>
                <a:ext cx="1070634" cy="42467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26D441-D047-3B48-28FD-1981A3B70E63}"/>
                  </a:ext>
                </a:extLst>
              </p:cNvPr>
              <p:cNvSpPr/>
              <p:nvPr/>
            </p:nvSpPr>
            <p:spPr>
              <a:xfrm>
                <a:off x="8908611" y="37146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26D441-D047-3B48-28FD-1981A3B7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11" y="3714672"/>
                <a:ext cx="687323" cy="38937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95F863-22F4-4E52-6D29-811BBF7E9B7E}"/>
                  </a:ext>
                </a:extLst>
              </p:cNvPr>
              <p:cNvSpPr/>
              <p:nvPr/>
            </p:nvSpPr>
            <p:spPr>
              <a:xfrm>
                <a:off x="7710477" y="4322038"/>
                <a:ext cx="3083590" cy="7945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95F863-22F4-4E52-6D29-811BBF7E9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477" y="4322038"/>
                <a:ext cx="3083590" cy="79454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B78E2B-25A3-4878-DF0F-926778B97951}"/>
                  </a:ext>
                </a:extLst>
              </p:cNvPr>
              <p:cNvSpPr txBox="1"/>
              <p:nvPr/>
            </p:nvSpPr>
            <p:spPr>
              <a:xfrm>
                <a:off x="1894062" y="4190983"/>
                <a:ext cx="3083589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B78E2B-25A3-4878-DF0F-926778B97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4190983"/>
                <a:ext cx="3083589" cy="113569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278802-0DFC-6C71-EC86-F54387488CDC}"/>
                  </a:ext>
                </a:extLst>
              </p:cNvPr>
              <p:cNvSpPr/>
              <p:nvPr/>
            </p:nvSpPr>
            <p:spPr>
              <a:xfrm>
                <a:off x="5577433" y="220379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278802-0DFC-6C71-EC86-F54387488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433" y="2203797"/>
                <a:ext cx="687323" cy="38937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DBF708-FF25-44CF-9A1B-10D4F4BBA231}"/>
                  </a:ext>
                </a:extLst>
              </p:cNvPr>
              <p:cNvSpPr txBox="1"/>
              <p:nvPr/>
            </p:nvSpPr>
            <p:spPr>
              <a:xfrm>
                <a:off x="4256954" y="5655632"/>
                <a:ext cx="156046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DBF708-FF25-44CF-9A1B-10D4F4BBA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54" y="5655632"/>
                <a:ext cx="156046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969E44-134B-4B01-93DC-F83B95562117}"/>
                  </a:ext>
                </a:extLst>
              </p:cNvPr>
              <p:cNvSpPr txBox="1"/>
              <p:nvPr/>
            </p:nvSpPr>
            <p:spPr>
              <a:xfrm>
                <a:off x="5864905" y="5413617"/>
                <a:ext cx="2264162" cy="1135696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969E44-134B-4B01-93DC-F83B955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905" y="5413617"/>
                <a:ext cx="2264162" cy="113569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B0688A-B9B2-485C-8150-CF28E597B018}"/>
                  </a:ext>
                </a:extLst>
              </p:cNvPr>
              <p:cNvSpPr txBox="1"/>
              <p:nvPr/>
            </p:nvSpPr>
            <p:spPr>
              <a:xfrm>
                <a:off x="274062" y="5413617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B0688A-B9B2-485C-8150-CF28E597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5413617"/>
                <a:ext cx="3354319" cy="100957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E25C9E8-A909-4B7A-B448-76AFFFAD53EC}"/>
                  </a:ext>
                </a:extLst>
              </p:cNvPr>
              <p:cNvSpPr/>
              <p:nvPr/>
            </p:nvSpPr>
            <p:spPr>
              <a:xfrm>
                <a:off x="8176554" y="5655632"/>
                <a:ext cx="2052095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E25C9E8-A909-4B7A-B448-76AFFFAD5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54" y="5655632"/>
                <a:ext cx="2052095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94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" grpId="0"/>
      <p:bldP spid="32" grpId="0"/>
      <p:bldP spid="42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271" y="859577"/>
            <a:ext cx="11716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Substitute all the values in the </a:t>
            </a:r>
            <a:r>
              <a:rPr lang="en-US" sz="2800" dirty="0">
                <a:solidFill>
                  <a:srgbClr val="FF0000"/>
                </a:solidFill>
              </a:rPr>
              <a:t>formula</a:t>
            </a:r>
            <a:r>
              <a:rPr lang="en-US" sz="2800" dirty="0">
                <a:solidFill>
                  <a:srgbClr val="002060"/>
                </a:solidFill>
              </a:rPr>
              <a:t> to find the coefficient of rank correlation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7271" y="1868730"/>
                <a:ext cx="11700319" cy="1732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0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1868730"/>
                <a:ext cx="11700319" cy="17323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952750" y="3115881"/>
                <a:ext cx="12392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750" y="3115881"/>
                <a:ext cx="123925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013134" y="3519212"/>
                <a:ext cx="2178866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134" y="3519212"/>
                <a:ext cx="2178866" cy="11356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7271" y="4087061"/>
                <a:ext cx="9834936" cy="1732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4087061"/>
                <a:ext cx="9834936" cy="17323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894850" y="4325156"/>
                <a:ext cx="12971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850" y="4325156"/>
                <a:ext cx="129715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894850" y="4896330"/>
                <a:ext cx="12971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850" y="4896330"/>
                <a:ext cx="129715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894850" y="5468342"/>
                <a:ext cx="12971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850" y="5468342"/>
                <a:ext cx="129715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151303" y="4361535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303" y="4361535"/>
                <a:ext cx="66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26335" y="4395825"/>
                <a:ext cx="125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35" y="4395825"/>
                <a:ext cx="125835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041905" y="4391738"/>
                <a:ext cx="125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905" y="4391738"/>
                <a:ext cx="125835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5900" y="4391738"/>
                <a:ext cx="125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900" y="4391738"/>
                <a:ext cx="125835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74856" y="5422113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856" y="5422113"/>
                <a:ext cx="66396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199584" y="5444973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84" y="5444973"/>
                <a:ext cx="66396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58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6" grpId="0"/>
      <p:bldP spid="86" grpId="1"/>
      <p:bldP spid="17" grpId="0"/>
      <p:bldP spid="18" grpId="0"/>
      <p:bldP spid="18" grpId="1"/>
      <p:bldP spid="19" grpId="0"/>
      <p:bldP spid="19" grpId="1"/>
      <p:bldP spid="20" grpId="0"/>
      <p:bldP spid="20" grpId="1"/>
      <p:bldP spid="12" grpId="0"/>
      <p:bldP spid="13" grpId="0"/>
      <p:bldP spid="14" grpId="0"/>
      <p:bldP spid="15" grpId="0"/>
      <p:bldP spid="21" grpId="0"/>
      <p:bldP spid="22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7271" y="859577"/>
                <a:ext cx="8552278" cy="1809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8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8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8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  <m:r>
                                        <a:rPr lang="en-US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10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859577"/>
                <a:ext cx="8552278" cy="18090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7271" y="2869503"/>
                <a:ext cx="5864106" cy="1796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12 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2869503"/>
                <a:ext cx="5864106" cy="17961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7271" y="4866478"/>
                <a:ext cx="5110694" cy="1732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990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4866478"/>
                <a:ext cx="5110694" cy="17323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39756" y="2941372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756" y="2941372"/>
                <a:ext cx="46519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17314" y="2941372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14" y="2941372"/>
                <a:ext cx="46519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05972" y="2941372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972" y="2941372"/>
                <a:ext cx="66396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69962" y="4931381"/>
                <a:ext cx="622286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962" y="4931381"/>
                <a:ext cx="622286" cy="89915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740324" y="4931381"/>
                <a:ext cx="622286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324" y="4931381"/>
                <a:ext cx="622286" cy="8991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23386" y="5149737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386" y="5149737"/>
                <a:ext cx="46519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28283" y="6088355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990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83" y="6088355"/>
                <a:ext cx="862737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6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6" grpId="0"/>
      <p:bldP spid="7" grpId="0"/>
      <p:bldP spid="10" grpId="0"/>
      <p:bldP spid="11" grpId="0"/>
      <p:bldP spid="12" grpId="0"/>
      <p:bldP spid="13" grpId="0"/>
      <p:bldP spid="14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7271" y="859577"/>
                <a:ext cx="5415650" cy="1671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990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859577"/>
                <a:ext cx="5415650" cy="16714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7271" y="3117454"/>
                <a:ext cx="3199337" cy="1064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990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" y="3117454"/>
                <a:ext cx="3199337" cy="1064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7270" y="4768691"/>
                <a:ext cx="22969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.7636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768691"/>
                <a:ext cx="229697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7270" y="5878305"/>
                <a:ext cx="7313284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correlation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𝟕𝟔𝟑𝟔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878305"/>
                <a:ext cx="731328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82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1"/>
                <a:ext cx="11929643" cy="26517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The coefficient of rank correlation of marks obtained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students in English and Economics was found to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0.6</m:t>
                    </m:r>
                  </m:oMath>
                </a14:m>
                <a:r>
                  <a:rPr lang="en-US" dirty="0"/>
                  <a:t>. It was later discovered that the difference in ranks in the two subjects obtained by one of the students was wrongly taken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 Find the correct coefficient of rank correlation.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1"/>
                <a:ext cx="11929643" cy="2651760"/>
              </a:xfrm>
              <a:prstGeom prst="rect">
                <a:avLst/>
              </a:prstGeom>
              <a:blipFill rotWithShape="0">
                <a:blip r:embed="rId2"/>
                <a:stretch>
                  <a:fillRect l="-1074" r="-1074" b="-39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5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693190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25596" y="3693190"/>
                <a:ext cx="21459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Here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,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6" y="3693190"/>
                <a:ext cx="214590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01994" y="4383298"/>
                <a:ext cx="2739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Incorrect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994" y="4383298"/>
                <a:ext cx="273902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01994" y="5073406"/>
                <a:ext cx="39172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Incorrect difference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994" y="5073406"/>
                <a:ext cx="391722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311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3192" y="5763514"/>
                <a:ext cx="36928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Correct difference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92" y="5763514"/>
                <a:ext cx="3692806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30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8209280" y="1463496"/>
            <a:ext cx="173736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218201" y="2144674"/>
            <a:ext cx="4572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209280" y="2763520"/>
            <a:ext cx="265176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0944" y="3362960"/>
            <a:ext cx="27432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8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  <p:bldP spid="8" grpId="0"/>
      <p:bldP spid="9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5(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7270" y="862943"/>
                <a:ext cx="9957278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have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find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en-US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need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correct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it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find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correct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𝛒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9957278" cy="11356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270" y="2150381"/>
                <a:ext cx="5421228" cy="115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know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150381"/>
                <a:ext cx="5421228" cy="1153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19739" y="3640582"/>
                <a:ext cx="4520725" cy="115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39" y="3640582"/>
                <a:ext cx="4520725" cy="1153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419739" y="5130783"/>
                <a:ext cx="3538276" cy="1092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990</m:t>
                              </m:r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39" y="5130783"/>
                <a:ext cx="3538276" cy="1092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826782" y="3920879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82" y="3920879"/>
                <a:ext cx="73770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530190" y="4293776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190" y="4293776"/>
                <a:ext cx="66396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147854" y="4293776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54" y="4293776"/>
                <a:ext cx="66396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952750" y="4293776"/>
                <a:ext cx="12392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750" y="4293776"/>
                <a:ext cx="123925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888630" y="3640582"/>
                <a:ext cx="130337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30" y="3640582"/>
                <a:ext cx="130337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47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5(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7270" y="862943"/>
                <a:ext cx="3538276" cy="1092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0.6=1−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990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3538276" cy="10923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7270" y="2311707"/>
                <a:ext cx="3538276" cy="1092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990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311707"/>
                <a:ext cx="3538276" cy="10923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7270" y="3760471"/>
                <a:ext cx="3833614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760471"/>
                <a:ext cx="3833614" cy="11356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7270" y="5252581"/>
                <a:ext cx="3531416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0.4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990 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252581"/>
                <a:ext cx="3531416" cy="11356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130944" y="780650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63553" y="862943"/>
                <a:ext cx="2443746" cy="1135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53" y="862943"/>
                <a:ext cx="2443746" cy="11356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63553" y="2311707"/>
                <a:ext cx="6372898" cy="1135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=66−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53" y="2311707"/>
                <a:ext cx="6372898" cy="11356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463553" y="3748972"/>
                <a:ext cx="3807769" cy="1135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553" y="3748972"/>
                <a:ext cx="3807769" cy="11356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43430" y="2316953"/>
                <a:ext cx="1562992" cy="1092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990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0" y="2316953"/>
                <a:ext cx="1562992" cy="1092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919081" y="2583572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81" y="2583572"/>
                <a:ext cx="73770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598530" y="2554445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530" y="2554445"/>
                <a:ext cx="46519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679390" y="2554445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390" y="2554445"/>
                <a:ext cx="46519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8296575" y="4796331"/>
                <a:ext cx="3895425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FF0000"/>
                          </a:solidFill>
                        </a:rPr>
                        <m:t>Incorrect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FF0000"/>
                          </a:solidFill>
                        </a:rPr>
                        <m:t>difference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575" y="4796331"/>
                <a:ext cx="3895425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8520995" y="5408807"/>
                <a:ext cx="3671005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FF0000"/>
                          </a:solidFill>
                        </a:rPr>
                        <m:t>Correct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FF0000"/>
                          </a:solidFill>
                        </a:rPr>
                        <m:t>difference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995" y="5408807"/>
                <a:ext cx="3671005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080310" y="4003209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990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10" y="4003209"/>
                <a:ext cx="862737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534702" y="5731529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702" y="5731529"/>
                <a:ext cx="465192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7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5</a:t>
            </a:r>
            <a:r>
              <a:rPr lang="en-GB" dirty="0"/>
              <a:t> ⇝ Example 5(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7270" y="862943"/>
                <a:ext cx="5166735" cy="115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5166735" cy="11532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7270" y="2626732"/>
                <a:ext cx="5561074" cy="1098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626732"/>
                <a:ext cx="5561074" cy="10981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7270" y="4335378"/>
                <a:ext cx="37236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0.8909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335378"/>
                <a:ext cx="372364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7270" y="5469123"/>
                <a:ext cx="8770414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corrected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correlation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𝟖𝟗𝟎𝟗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469123"/>
                <a:ext cx="877041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251341" y="2626732"/>
                <a:ext cx="1239250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341" y="2626732"/>
                <a:ext cx="12392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251341" y="3149952"/>
                <a:ext cx="1940659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341" y="3149952"/>
                <a:ext cx="1940659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279395" y="2575932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95" y="2575932"/>
                <a:ext cx="66396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73154" y="3214333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154" y="3214333"/>
                <a:ext cx="66396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899018" y="3214333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018" y="3214333"/>
                <a:ext cx="663964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2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8" grpId="0"/>
      <p:bldP spid="9" grpId="0" animBg="1"/>
      <p:bldP spid="11" grpId="0"/>
      <p:bldP spid="16" grpId="0"/>
      <p:bldP spid="18" grpId="0"/>
      <p:bldP spid="19" grpId="0"/>
      <p:bldP spid="20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Regression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Types of Regression </a:t>
            </a:r>
          </a:p>
          <a:p>
            <a:pPr>
              <a:lnSpc>
                <a:spcPct val="100000"/>
              </a:lnSpc>
            </a:pPr>
            <a:r>
              <a:rPr lang="en-US" dirty="0"/>
              <a:t>Methods of Studying Regression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100470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Regression is the </a:t>
            </a:r>
            <a:r>
              <a:rPr lang="en-US" dirty="0">
                <a:solidFill>
                  <a:srgbClr val="FF0000"/>
                </a:solidFill>
              </a:rPr>
              <a:t>estimation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prediction</a:t>
            </a:r>
            <a:r>
              <a:rPr lang="en-US" dirty="0"/>
              <a:t> of </a:t>
            </a:r>
          </a:p>
          <a:p>
            <a:pPr lvl="1"/>
            <a:r>
              <a:rPr lang="en-US" dirty="0"/>
              <a:t>unknown values of one variable </a:t>
            </a:r>
          </a:p>
          <a:p>
            <a:pPr lvl="1"/>
            <a:r>
              <a:rPr lang="en-US" dirty="0"/>
              <a:t>from known values of another variable.</a:t>
            </a:r>
          </a:p>
          <a:p>
            <a:endParaRPr lang="en-US" dirty="0"/>
          </a:p>
          <a:p>
            <a:r>
              <a:rPr lang="en-US" dirty="0"/>
              <a:t>Regression is defined as a method of </a:t>
            </a:r>
            <a:r>
              <a:rPr lang="en-US" dirty="0">
                <a:solidFill>
                  <a:srgbClr val="FF0000"/>
                </a:solidFill>
              </a:rPr>
              <a:t>estimating the value</a:t>
            </a:r>
            <a:r>
              <a:rPr lang="en-US" dirty="0"/>
              <a:t> of one variable when the other variable is known and both are </a:t>
            </a:r>
            <a:r>
              <a:rPr lang="en-US" dirty="0">
                <a:solidFill>
                  <a:srgbClr val="FF0000"/>
                </a:solidFill>
              </a:rPr>
              <a:t>correlated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Regression </a:t>
            </a:r>
            <a:r>
              <a:rPr lang="en-US" dirty="0">
                <a:solidFill>
                  <a:srgbClr val="FF0000"/>
                </a:solidFill>
              </a:rPr>
              <a:t>measures</a:t>
            </a:r>
            <a:r>
              <a:rPr lang="en-US" dirty="0"/>
              <a:t> the nature and extent of correlation.</a:t>
            </a:r>
          </a:p>
        </p:txBody>
      </p:sp>
    </p:spTree>
    <p:extLst>
      <p:ext uri="{BB962C8B-B14F-4D97-AF65-F5344CB8AC3E}">
        <p14:creationId xmlns:p14="http://schemas.microsoft.com/office/powerpoint/2010/main" val="17554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Regression is a highly </a:t>
            </a:r>
            <a:r>
              <a:rPr lang="en-US" dirty="0">
                <a:solidFill>
                  <a:srgbClr val="FF0000"/>
                </a:solidFill>
              </a:rPr>
              <a:t>valuable tool </a:t>
            </a:r>
            <a:r>
              <a:rPr lang="en-US" dirty="0"/>
              <a:t>for prediction purpose in economics and business.</a:t>
            </a:r>
          </a:p>
          <a:p>
            <a:r>
              <a:rPr lang="en-US" dirty="0"/>
              <a:t>Regression is </a:t>
            </a:r>
            <a:r>
              <a:rPr lang="en-US" dirty="0">
                <a:solidFill>
                  <a:srgbClr val="FF0000"/>
                </a:solidFill>
              </a:rPr>
              <a:t>useful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</a:t>
            </a:r>
            <a:r>
              <a:rPr lang="en-US" dirty="0"/>
              <a:t> statistical estimation of demand curve, supply curve, production function, cost function, consumption function etc.</a:t>
            </a:r>
          </a:p>
        </p:txBody>
      </p:sp>
    </p:spTree>
    <p:extLst>
      <p:ext uri="{BB962C8B-B14F-4D97-AF65-F5344CB8AC3E}">
        <p14:creationId xmlns:p14="http://schemas.microsoft.com/office/powerpoint/2010/main" val="33025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4(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34AB55-1200-4E0B-BADB-E8F2A087E289}"/>
                  </a:ext>
                </a:extLst>
              </p:cNvPr>
              <p:cNvSpPr txBox="1"/>
              <p:nvPr/>
            </p:nvSpPr>
            <p:spPr>
              <a:xfrm>
                <a:off x="294554" y="953216"/>
                <a:ext cx="156046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34AB55-1200-4E0B-BADB-E8F2A087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54" y="953216"/>
                <a:ext cx="15604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FFA822-2BFB-4ECD-A0DA-61A7F55CDC69}"/>
                  </a:ext>
                </a:extLst>
              </p:cNvPr>
              <p:cNvSpPr txBox="1"/>
              <p:nvPr/>
            </p:nvSpPr>
            <p:spPr>
              <a:xfrm>
                <a:off x="1851284" y="711201"/>
                <a:ext cx="2264162" cy="1135696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FFA822-2BFB-4ECD-A0DA-61A7F55C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84" y="711201"/>
                <a:ext cx="2264162" cy="1135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FA9D2BA-EDD5-4022-BBD0-90B56242CB98}"/>
                  </a:ext>
                </a:extLst>
              </p:cNvPr>
              <p:cNvSpPr/>
              <p:nvPr/>
            </p:nvSpPr>
            <p:spPr>
              <a:xfrm>
                <a:off x="4115446" y="953216"/>
                <a:ext cx="127418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FA9D2BA-EDD5-4022-BBD0-90B56242C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6" y="953216"/>
                <a:ext cx="1274189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F4C922-842D-4079-ADCC-2BD6A60D219D}"/>
                  </a:ext>
                </a:extLst>
              </p:cNvPr>
              <p:cNvSpPr/>
              <p:nvPr/>
            </p:nvSpPr>
            <p:spPr>
              <a:xfrm>
                <a:off x="8930242" y="881777"/>
                <a:ext cx="3083590" cy="7945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F4C922-842D-4079-ADCC-2BD6A60D2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242" y="881777"/>
                <a:ext cx="3083590" cy="7945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36445A-35F0-4FBF-926D-BB0BFF140928}"/>
                  </a:ext>
                </a:extLst>
              </p:cNvPr>
              <p:cNvSpPr txBox="1"/>
              <p:nvPr/>
            </p:nvSpPr>
            <p:spPr>
              <a:xfrm>
                <a:off x="5618144" y="711201"/>
                <a:ext cx="3083589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36445A-35F0-4FBF-926D-BB0BFF140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44" y="711201"/>
                <a:ext cx="3083589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2750BF-516C-4CFF-96A5-EAF869F4773C}"/>
                  </a:ext>
                </a:extLst>
              </p:cNvPr>
              <p:cNvSpPr txBox="1"/>
              <p:nvPr/>
            </p:nvSpPr>
            <p:spPr>
              <a:xfrm>
                <a:off x="551242" y="1774888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2750BF-516C-4CFF-96A5-EAF869F47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42" y="1774888"/>
                <a:ext cx="3354319" cy="10095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DDEC1E-6D60-48F7-822B-3B6CE75580B2}"/>
              </a:ext>
            </a:extLst>
          </p:cNvPr>
          <p:cNvSpPr/>
          <p:nvPr/>
        </p:nvSpPr>
        <p:spPr>
          <a:xfrm>
            <a:off x="1851285" y="800100"/>
            <a:ext cx="1958716" cy="8762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D195E6-9DB8-40CE-8CD1-AD4742C5F46A}"/>
              </a:ext>
            </a:extLst>
          </p:cNvPr>
          <p:cNvSpPr/>
          <p:nvPr/>
        </p:nvSpPr>
        <p:spPr>
          <a:xfrm>
            <a:off x="5618144" y="800100"/>
            <a:ext cx="2961976" cy="8762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2EE18E-6614-4EB0-8D02-680AFD0FE845}"/>
                  </a:ext>
                </a:extLst>
              </p:cNvPr>
              <p:cNvSpPr txBox="1"/>
              <p:nvPr/>
            </p:nvSpPr>
            <p:spPr>
              <a:xfrm>
                <a:off x="6814875" y="2514584"/>
                <a:ext cx="29107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2EE18E-6614-4EB0-8D02-680AFD0FE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875" y="2514584"/>
                <a:ext cx="291070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FFF0987-C8C0-41A4-B6BC-B83A053E568B}"/>
              </a:ext>
            </a:extLst>
          </p:cNvPr>
          <p:cNvSpPr txBox="1"/>
          <p:nvPr/>
        </p:nvSpPr>
        <p:spPr>
          <a:xfrm>
            <a:off x="6329501" y="1948826"/>
            <a:ext cx="906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6347F0-1301-482A-9706-48DE6DF7BEE5}"/>
                  </a:ext>
                </a:extLst>
              </p:cNvPr>
              <p:cNvSpPr txBox="1"/>
              <p:nvPr/>
            </p:nvSpPr>
            <p:spPr>
              <a:xfrm>
                <a:off x="6329501" y="311153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6347F0-1301-482A-9706-48DE6DF7B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01" y="3111538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15642-C8AE-49C2-97A1-E2E856C09D7A}"/>
                  </a:ext>
                </a:extLst>
              </p:cNvPr>
              <p:cNvSpPr txBox="1"/>
              <p:nvPr/>
            </p:nvSpPr>
            <p:spPr>
              <a:xfrm>
                <a:off x="6824572" y="3111538"/>
                <a:ext cx="2131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15642-C8AE-49C2-97A1-E2E856C09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72" y="3111538"/>
                <a:ext cx="213153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8F130FB-36A8-4141-9534-10E7D5CAA9F5}"/>
              </a:ext>
            </a:extLst>
          </p:cNvPr>
          <p:cNvCxnSpPr>
            <a:cxnSpLocks/>
          </p:cNvCxnSpPr>
          <p:nvPr/>
        </p:nvCxnSpPr>
        <p:spPr>
          <a:xfrm>
            <a:off x="6096000" y="1846897"/>
            <a:ext cx="0" cy="467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04D09F6-7976-4C64-A099-795666C9C390}"/>
                  </a:ext>
                </a:extLst>
              </p:cNvPr>
              <p:cNvSpPr txBox="1"/>
              <p:nvPr/>
            </p:nvSpPr>
            <p:spPr>
              <a:xfrm>
                <a:off x="551242" y="2925683"/>
                <a:ext cx="4584638" cy="911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72+2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04D09F6-7976-4C64-A099-795666C9C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42" y="2925683"/>
                <a:ext cx="4584638" cy="9114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AA345F-0229-4D2A-BA60-12D78BA7483B}"/>
                  </a:ext>
                </a:extLst>
              </p:cNvPr>
              <p:cNvSpPr txBox="1"/>
              <p:nvPr/>
            </p:nvSpPr>
            <p:spPr>
              <a:xfrm>
                <a:off x="72861" y="311980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AA345F-0229-4D2A-BA60-12D78BA74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1" y="3119807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3BCF46-FB3B-4A74-BA2A-32EFEEA1ED66}"/>
                  </a:ext>
                </a:extLst>
              </p:cNvPr>
              <p:cNvSpPr txBox="1"/>
              <p:nvPr/>
            </p:nvSpPr>
            <p:spPr>
              <a:xfrm>
                <a:off x="551243" y="4229424"/>
                <a:ext cx="15137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3BCF46-FB3B-4A74-BA2A-32EFEEA1E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43" y="4229424"/>
                <a:ext cx="15137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19FCB7-D48C-4E14-B5CC-F6387BAB8094}"/>
                  </a:ext>
                </a:extLst>
              </p:cNvPr>
              <p:cNvSpPr txBox="1"/>
              <p:nvPr/>
            </p:nvSpPr>
            <p:spPr>
              <a:xfrm>
                <a:off x="72861" y="423296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19FCB7-D48C-4E14-B5CC-F6387BAB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1" y="4232969"/>
                <a:ext cx="5062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5A8B15-CC4D-4BB3-917E-762A350CB117}"/>
                  </a:ext>
                </a:extLst>
              </p:cNvPr>
              <p:cNvSpPr txBox="1"/>
              <p:nvPr/>
            </p:nvSpPr>
            <p:spPr>
              <a:xfrm>
                <a:off x="1905576" y="4034153"/>
                <a:ext cx="2209870" cy="911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72+2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5A8B15-CC4D-4BB3-917E-762A350CB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76" y="4034153"/>
                <a:ext cx="2209870" cy="9114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A74F3C-6E44-4790-A4BE-9E5A694433B9}"/>
                  </a:ext>
                </a:extLst>
              </p:cNvPr>
              <p:cNvSpPr txBox="1"/>
              <p:nvPr/>
            </p:nvSpPr>
            <p:spPr>
              <a:xfrm>
                <a:off x="837568" y="5071249"/>
                <a:ext cx="10680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⋅5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A74F3C-6E44-4790-A4BE-9E5A6944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68" y="5071249"/>
                <a:ext cx="106800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4317-705D-41F7-B793-0E036263073C}"/>
                  </a:ext>
                </a:extLst>
              </p:cNvPr>
              <p:cNvSpPr txBox="1"/>
              <p:nvPr/>
            </p:nvSpPr>
            <p:spPr>
              <a:xfrm>
                <a:off x="72861" y="507479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4317-705D-41F7-B793-0E0362630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1" y="5074794"/>
                <a:ext cx="50623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107560-6908-4937-8ACA-195D4842B787}"/>
                  </a:ext>
                </a:extLst>
              </p:cNvPr>
              <p:cNvSpPr txBox="1"/>
              <p:nvPr/>
            </p:nvSpPr>
            <p:spPr>
              <a:xfrm>
                <a:off x="1905575" y="5062915"/>
                <a:ext cx="1999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72+2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107560-6908-4937-8ACA-195D4842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75" y="5062915"/>
                <a:ext cx="199998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FCBA37-2A4B-4C5B-9E03-E4AA0B5A91EA}"/>
                  </a:ext>
                </a:extLst>
              </p:cNvPr>
              <p:cNvSpPr txBox="1"/>
              <p:nvPr/>
            </p:nvSpPr>
            <p:spPr>
              <a:xfrm>
                <a:off x="1422348" y="5805596"/>
                <a:ext cx="6711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FCBA37-2A4B-4C5B-9E03-E4AA0B5A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48" y="5805596"/>
                <a:ext cx="67119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3CF4B0-1248-4098-B5AA-C8336A850F56}"/>
                  </a:ext>
                </a:extLst>
              </p:cNvPr>
              <p:cNvSpPr txBox="1"/>
              <p:nvPr/>
            </p:nvSpPr>
            <p:spPr>
              <a:xfrm>
                <a:off x="72861" y="580559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3CF4B0-1248-4098-B5AA-C8336A85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1" y="5805596"/>
                <a:ext cx="50623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01F3D8A-A333-4220-A083-6F97A10AFC24}"/>
                  </a:ext>
                </a:extLst>
              </p:cNvPr>
              <p:cNvSpPr txBox="1"/>
              <p:nvPr/>
            </p:nvSpPr>
            <p:spPr>
              <a:xfrm>
                <a:off x="1905575" y="5602803"/>
                <a:ext cx="12828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28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01F3D8A-A333-4220-A083-6F97A10AF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75" y="5602803"/>
                <a:ext cx="1282800" cy="8989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8EDAD6-0774-4588-A165-5D8310B34020}"/>
                  </a:ext>
                </a:extLst>
              </p:cNvPr>
              <p:cNvSpPr txBox="1"/>
              <p:nvPr/>
            </p:nvSpPr>
            <p:spPr>
              <a:xfrm>
                <a:off x="6329501" y="375103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8EDAD6-0774-4588-A165-5D8310B34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01" y="3751030"/>
                <a:ext cx="50623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616DFF-1C3E-4212-9D9A-AABF54A6A1B3}"/>
                  </a:ext>
                </a:extLst>
              </p:cNvPr>
              <p:cNvSpPr txBox="1"/>
              <p:nvPr/>
            </p:nvSpPr>
            <p:spPr>
              <a:xfrm>
                <a:off x="6824572" y="3751030"/>
                <a:ext cx="2131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616DFF-1C3E-4212-9D9A-AABF54A6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72" y="3751030"/>
                <a:ext cx="213153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F586A9-7448-4446-93EB-776026AD8271}"/>
                  </a:ext>
                </a:extLst>
              </p:cNvPr>
              <p:cNvSpPr txBox="1"/>
              <p:nvPr/>
            </p:nvSpPr>
            <p:spPr>
              <a:xfrm>
                <a:off x="6329501" y="438182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F586A9-7448-4446-93EB-776026AD8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01" y="4381824"/>
                <a:ext cx="50623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F9B0A1-DC15-49C7-804B-01E1DB6F7A0B}"/>
                  </a:ext>
                </a:extLst>
              </p:cNvPr>
              <p:cNvSpPr txBox="1"/>
              <p:nvPr/>
            </p:nvSpPr>
            <p:spPr>
              <a:xfrm>
                <a:off x="6824572" y="4381824"/>
                <a:ext cx="2131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F9B0A1-DC15-49C7-804B-01E1DB6F7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72" y="4381824"/>
                <a:ext cx="213153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16FB22-BB63-4C62-9C80-9EFF257BC985}"/>
                  </a:ext>
                </a:extLst>
              </p:cNvPr>
              <p:cNvSpPr txBox="1"/>
              <p:nvPr/>
            </p:nvSpPr>
            <p:spPr>
              <a:xfrm>
                <a:off x="2983365" y="5805596"/>
                <a:ext cx="1999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16FB22-BB63-4C62-9C80-9EFF257BC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365" y="5805596"/>
                <a:ext cx="1999986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68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34" grpId="0" animBg="1"/>
      <p:bldP spid="34" grpId="1" animBg="1"/>
      <p:bldP spid="35" grpId="0"/>
      <p:bldP spid="36" grpId="0"/>
      <p:bldP spid="38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0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1981200" y="1299410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04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C15D81-A538-484D-945C-D714018D5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9CA935-CE76-4A66-AF37-5C24271223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A80FDA-357D-4628-B28C-52B661E09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CA5AEA3-27E8-4182-B68A-D33BC036E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EB3F9F-FADC-4A4D-9DD5-F897C6AF6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Regression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3"/>
            <a:ext cx="5530032" cy="5590565"/>
          </a:xfrm>
        </p:spPr>
        <p:txBody>
          <a:bodyPr/>
          <a:lstStyle/>
          <a:p>
            <a:pPr lvl="0"/>
            <a:r>
              <a:rPr lang="en-US" dirty="0"/>
              <a:t>The regression analysis for studying </a:t>
            </a:r>
            <a:r>
              <a:rPr lang="en-US" dirty="0">
                <a:solidFill>
                  <a:srgbClr val="FF0000"/>
                </a:solidFill>
              </a:rPr>
              <a:t>only two variables</a:t>
            </a:r>
            <a:r>
              <a:rPr lang="en-US" dirty="0"/>
              <a:t> at a time is known as simple regression.</a:t>
            </a:r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94" r="57337" b="29695"/>
          <a:stretch/>
        </p:blipFill>
        <p:spPr>
          <a:xfrm>
            <a:off x="1099400" y="4019297"/>
            <a:ext cx="3593592" cy="12667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50280" y="788427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61" t="14636" r="1"/>
          <a:stretch/>
        </p:blipFill>
        <p:spPr>
          <a:xfrm>
            <a:off x="7498694" y="3281082"/>
            <a:ext cx="3594219" cy="2743200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530788" y="863443"/>
            <a:ext cx="5530032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57250" indent="-40005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The regression analysis for studying </a:t>
            </a:r>
            <a:r>
              <a:rPr lang="en-US" dirty="0">
                <a:solidFill>
                  <a:srgbClr val="FF0000"/>
                </a:solidFill>
              </a:rPr>
              <a:t>more than two variables</a:t>
            </a:r>
            <a:r>
              <a:rPr lang="en-US" dirty="0"/>
              <a:t> at a time is known as multiple regression.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539894" y="6065627"/>
            <a:ext cx="2712602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57250" indent="-40005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Prediction of Income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939501" y="6065627"/>
            <a:ext cx="2712602" cy="46166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57250" indent="-40005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Prediction of Income</a:t>
            </a:r>
          </a:p>
        </p:txBody>
      </p:sp>
    </p:spTree>
    <p:extLst>
      <p:ext uri="{BB962C8B-B14F-4D97-AF65-F5344CB8AC3E}">
        <p14:creationId xmlns:p14="http://schemas.microsoft.com/office/powerpoint/2010/main" val="52131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Regression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5530032" cy="5590565"/>
          </a:xfrm>
        </p:spPr>
        <p:txBody>
          <a:bodyPr/>
          <a:lstStyle/>
          <a:p>
            <a:pPr lvl="0"/>
            <a:r>
              <a:rPr lang="en-US" dirty="0"/>
              <a:t>If the regression </a:t>
            </a:r>
            <a:r>
              <a:rPr lang="en-US" dirty="0">
                <a:solidFill>
                  <a:srgbClr val="FF0000"/>
                </a:solidFill>
              </a:rPr>
              <a:t>curve</a:t>
            </a:r>
            <a:r>
              <a:rPr lang="en-US" dirty="0"/>
              <a:t> is a straight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, the regression is known as linear regression.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50280" y="788427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530788" y="863443"/>
            <a:ext cx="5530032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57250" indent="-40005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If the regression </a:t>
            </a:r>
            <a:r>
              <a:rPr lang="en-US" dirty="0">
                <a:solidFill>
                  <a:srgbClr val="FF0000"/>
                </a:solidFill>
              </a:rPr>
              <a:t>curve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a straight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, the regression is known as nonlinear regression.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52" r="59771"/>
          <a:stretch/>
        </p:blipFill>
        <p:spPr>
          <a:xfrm>
            <a:off x="1319159" y="3136898"/>
            <a:ext cx="3154074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3" t="17199" r="2366"/>
          <a:stretch/>
        </p:blipFill>
        <p:spPr>
          <a:xfrm>
            <a:off x="7741836" y="3136898"/>
            <a:ext cx="31079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6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Studying Regression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&quot;No&quot; Symbol 5"/>
          <p:cNvSpPr/>
          <p:nvPr/>
        </p:nvSpPr>
        <p:spPr>
          <a:xfrm>
            <a:off x="4320005" y="2110873"/>
            <a:ext cx="1371600" cy="2743200"/>
          </a:xfrm>
          <a:prstGeom prst="noSmoking">
            <a:avLst>
              <a:gd name="adj" fmla="val 7326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3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140C08-39CC-4FC3-AA14-4B5AB8EBE7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47D763-D865-43E4-B781-5612D1693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5F847E-4CDF-4ECD-ADC1-3295CDE89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23AC64-2D48-44F7-B8F9-414F78F24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P spid="6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 – 6</a:t>
            </a:r>
            <a:br>
              <a:rPr lang="en-US" dirty="0"/>
            </a:br>
            <a:r>
              <a:rPr lang="en-US" dirty="0"/>
              <a:t>Linear Regression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Line of Regression</a:t>
            </a:r>
          </a:p>
        </p:txBody>
      </p:sp>
    </p:spTree>
    <p:extLst>
      <p:ext uri="{BB962C8B-B14F-4D97-AF65-F5344CB8AC3E}">
        <p14:creationId xmlns:p14="http://schemas.microsoft.com/office/powerpoint/2010/main" val="426149360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If the variables, which are highly </a:t>
            </a:r>
            <a:r>
              <a:rPr lang="en-US" dirty="0">
                <a:solidFill>
                  <a:srgbClr val="FF0000"/>
                </a:solidFill>
              </a:rPr>
              <a:t>correlated</a:t>
            </a:r>
            <a:r>
              <a:rPr lang="en-US" dirty="0"/>
              <a:t>, are plotted on a graph then the points are around a straight line, the </a:t>
            </a:r>
            <a:r>
              <a:rPr lang="en-US" dirty="0">
                <a:solidFill>
                  <a:srgbClr val="FF0000"/>
                </a:solidFill>
              </a:rPr>
              <a:t>line</a:t>
            </a:r>
            <a:r>
              <a:rPr lang="en-US" dirty="0"/>
              <a:t> is known as the line of regression.</a:t>
            </a:r>
          </a:p>
          <a:p>
            <a:pPr lvl="0"/>
            <a:r>
              <a:rPr lang="en-US" dirty="0"/>
              <a:t>If such a line exist then regression is called Linear Regression.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79625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Linear Regression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1524000" y="1143000"/>
          <a:ext cx="9144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48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9C3C07-ABA9-48F2-83DF-D8E821ACC4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3A69B8-EA3A-43EC-9740-845C298FB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 of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Line of Regression of y on x:</a:t>
            </a:r>
          </a:p>
          <a:p>
            <a:r>
              <a:rPr lang="en-US" dirty="0"/>
              <a:t>This line of regression gives</a:t>
            </a:r>
          </a:p>
          <a:p>
            <a:pPr lvl="1"/>
            <a:r>
              <a:rPr lang="en-US" dirty="0"/>
              <a:t>the best </a:t>
            </a:r>
            <a:r>
              <a:rPr lang="en-US" dirty="0">
                <a:solidFill>
                  <a:srgbClr val="FF0000"/>
                </a:solidFill>
              </a:rPr>
              <a:t>prediction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estimation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given values of x.</a:t>
            </a:r>
          </a:p>
          <a:p>
            <a:pPr lvl="0">
              <a:lnSpc>
                <a:spcPct val="100000"/>
              </a:lnSpc>
            </a:pPr>
            <a:endParaRPr lang="en-US" dirty="0"/>
          </a:p>
          <a:p>
            <a:pPr marL="0" lvl="0" indent="0">
              <a:buNone/>
            </a:pPr>
            <a:r>
              <a:rPr lang="en-US" b="1" dirty="0"/>
              <a:t>Line of Regression of x on y:</a:t>
            </a:r>
          </a:p>
          <a:p>
            <a:r>
              <a:rPr lang="en-US" dirty="0"/>
              <a:t>This line of regression gives</a:t>
            </a:r>
          </a:p>
          <a:p>
            <a:pPr lvl="1"/>
            <a:r>
              <a:rPr lang="en-US" dirty="0"/>
              <a:t>the best </a:t>
            </a:r>
            <a:r>
              <a:rPr lang="en-US" dirty="0">
                <a:solidFill>
                  <a:srgbClr val="FF0000"/>
                </a:solidFill>
              </a:rPr>
              <a:t>prediction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estimation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given values of y.</a:t>
            </a:r>
          </a:p>
        </p:txBody>
      </p:sp>
      <p:sp>
        <p:nvSpPr>
          <p:cNvPr id="3" name="Cloud Callout 2"/>
          <p:cNvSpPr/>
          <p:nvPr/>
        </p:nvSpPr>
        <p:spPr>
          <a:xfrm>
            <a:off x="7048980" y="909727"/>
            <a:ext cx="3657600" cy="1828800"/>
          </a:xfrm>
          <a:prstGeom prst="cloudCallout">
            <a:avLst>
              <a:gd name="adj1" fmla="val -123681"/>
              <a:gd name="adj2" fmla="val -29905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Useful to </a:t>
            </a:r>
          </a:p>
          <a:p>
            <a:pPr algn="ctr"/>
            <a:r>
              <a:rPr lang="en-US" sz="2800" b="1" dirty="0"/>
              <a:t>predict y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/>
              <a:t>when x is given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7048980" y="3712730"/>
            <a:ext cx="3657600" cy="1828800"/>
          </a:xfrm>
          <a:prstGeom prst="cloudCallout">
            <a:avLst>
              <a:gd name="adj1" fmla="val -123997"/>
              <a:gd name="adj2" fmla="val -18513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Useful to </a:t>
            </a:r>
          </a:p>
          <a:p>
            <a:pPr algn="ctr"/>
            <a:r>
              <a:rPr lang="en-US" sz="2800" b="1" dirty="0"/>
              <a:t>predict x</a:t>
            </a:r>
            <a:r>
              <a:rPr lang="en-US" sz="2800" dirty="0"/>
              <a:t> </a:t>
            </a:r>
          </a:p>
          <a:p>
            <a:pPr algn="ctr"/>
            <a:r>
              <a:rPr lang="en-US" sz="2800"/>
              <a:t>when y </a:t>
            </a:r>
            <a:r>
              <a:rPr lang="en-US" sz="2800" dirty="0"/>
              <a:t>is given</a:t>
            </a:r>
          </a:p>
        </p:txBody>
      </p:sp>
    </p:spTree>
    <p:extLst>
      <p:ext uri="{BB962C8B-B14F-4D97-AF65-F5344CB8AC3E}">
        <p14:creationId xmlns:p14="http://schemas.microsoft.com/office/powerpoint/2010/main" val="22720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 animBg="1"/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Line of Regression of y on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line of regression of </a:t>
                </a:r>
                <a:r>
                  <a:rPr lang="en-US" dirty="0">
                    <a:solidFill>
                      <a:srgbClr val="FF0000"/>
                    </a:solidFill>
                  </a:rPr>
                  <a:t>y on x</a:t>
                </a:r>
                <a:r>
                  <a:rPr lang="en-US" dirty="0"/>
                  <a:t> 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3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3600" b="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6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i="0" dirty="0">
                    <a:latin typeface="+mj-lt"/>
                  </a:rPr>
                  <a:t>Where,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is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called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the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regression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coefficient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of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on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FF0000"/>
                        </a:solidFill>
                      </a:rPr>
                      <m:t>orrelation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FF0000"/>
                        </a:solidFill>
                      </a:rPr>
                      <m:t>coefficient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between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and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/>
                      <m:t>Mean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Standard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Deviation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of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all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­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/>
                      <m:t>Mean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nor/>
                      </m:rPr>
                      <a:rPr lang="en-US" i="0"/>
                      <m:t>Standard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Deviation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of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all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­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41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Line of Regression of x on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line of regression of </a:t>
                </a:r>
                <a:r>
                  <a:rPr lang="en-US" dirty="0">
                    <a:solidFill>
                      <a:srgbClr val="FF0000"/>
                    </a:solidFill>
                  </a:rPr>
                  <a:t>x on y</a:t>
                </a:r>
                <a:r>
                  <a:rPr lang="en-US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600" b="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3600" b="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600" b="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i="0" dirty="0">
                    <a:latin typeface="+mj-lt"/>
                  </a:rPr>
                  <a:t>Where,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is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called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the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regreesion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coefficient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of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on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FF0000"/>
                        </a:solidFill>
                      </a:rPr>
                      <m:t>orrelation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FF0000"/>
                        </a:solidFill>
                      </a:rPr>
                      <m:t>coefficient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between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and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/>
                      <m:t>Mean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Standard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Deviation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of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all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­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i="0"/>
                      <m:t>Mean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nor/>
                      </m:rPr>
                      <a:rPr lang="en-US" i="0"/>
                      <m:t>Standard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Deviation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of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all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­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70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A3AC8-4BD4-9D85-3976-721ECB0E7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FCA8161-64F3-580D-773A-5A8E2DE1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95507"/>
                <a:ext cx="11930400" cy="162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A co-operative bank has two branches employing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70</m:t>
                    </m:r>
                  </m:oMath>
                </a14:m>
                <a:r>
                  <a:rPr lang="en-US" dirty="0"/>
                  <a:t> workers respectively. The average salaries paid by two respective branches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360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390</m:t>
                    </m:r>
                  </m:oMath>
                </a14:m>
                <a:r>
                  <a:rPr lang="en-US" dirty="0"/>
                  <a:t> rupees per month. Calculate the mean of the salaries of all the employees.</a:t>
                </a:r>
                <a:endParaRPr lang="en-IN" dirty="0"/>
              </a:p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FCA8161-64F3-580D-773A-5A8E2DE1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95507"/>
                <a:ext cx="11930400" cy="1620000"/>
              </a:xfrm>
              <a:prstGeom prst="rect">
                <a:avLst/>
              </a:prstGeom>
              <a:blipFill>
                <a:blip r:embed="rId3"/>
                <a:stretch>
                  <a:fillRect l="-1073" t="-1128" r="-1022" b="-8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4FD4198-8BBB-9E5D-58A1-FD8F540B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5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BC6AA7-67B2-CCEB-01F9-B0282DD49BD3}"/>
              </a:ext>
            </a:extLst>
          </p:cNvPr>
          <p:cNvSpPr txBox="1">
            <a:spLocks/>
          </p:cNvSpPr>
          <p:nvPr/>
        </p:nvSpPr>
        <p:spPr>
          <a:xfrm>
            <a:off x="131176" y="269981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9B394-8ED5-44F4-D28C-B604087B526A}"/>
              </a:ext>
            </a:extLst>
          </p:cNvPr>
          <p:cNvSpPr txBox="1"/>
          <p:nvPr/>
        </p:nvSpPr>
        <p:spPr>
          <a:xfrm>
            <a:off x="1594216" y="2699813"/>
            <a:ext cx="1831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Branch 1: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DEC108-5FF1-5D6A-2F11-8119EF3ECA94}"/>
              </a:ext>
            </a:extLst>
          </p:cNvPr>
          <p:cNvSpPr txBox="1"/>
          <p:nvPr/>
        </p:nvSpPr>
        <p:spPr>
          <a:xfrm>
            <a:off x="1594217" y="3294836"/>
            <a:ext cx="2263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</a:t>
            </a:r>
            <a:r>
              <a:rPr lang="en-US" sz="2800" b="0" dirty="0">
                <a:solidFill>
                  <a:srgbClr val="002060"/>
                </a:solidFill>
                <a:latin typeface="+mj-lt"/>
              </a:rPr>
              <a:t>o. of </a:t>
            </a:r>
            <a:r>
              <a:rPr lang="en-IN" sz="2800" b="0" dirty="0">
                <a:solidFill>
                  <a:srgbClr val="002060"/>
                </a:solidFill>
                <a:latin typeface="+mj-lt"/>
              </a:rPr>
              <a:t>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E986A5-CD87-8129-F17D-7E25535BCA9F}"/>
              </a:ext>
            </a:extLst>
          </p:cNvPr>
          <p:cNvSpPr txBox="1"/>
          <p:nvPr/>
        </p:nvSpPr>
        <p:spPr>
          <a:xfrm>
            <a:off x="1594217" y="3889860"/>
            <a:ext cx="2389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A</a:t>
            </a:r>
            <a:r>
              <a:rPr lang="en-US" sz="2800" b="0" i="0" dirty="0">
                <a:solidFill>
                  <a:srgbClr val="002060"/>
                </a:solidFill>
                <a:latin typeface="+mj-lt"/>
              </a:rPr>
              <a:t>verage salary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B4BAB0-A110-1FE3-9AAA-FD5C4CA7797C}"/>
              </a:ext>
            </a:extLst>
          </p:cNvPr>
          <p:cNvSpPr txBox="1"/>
          <p:nvPr/>
        </p:nvSpPr>
        <p:spPr>
          <a:xfrm>
            <a:off x="1594216" y="4842440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salary paid by branch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F7A0FA-36DB-41DD-A8AD-86201EF07BDC}"/>
                  </a:ext>
                </a:extLst>
              </p:cNvPr>
              <p:cNvSpPr txBox="1"/>
              <p:nvPr/>
            </p:nvSpPr>
            <p:spPr>
              <a:xfrm>
                <a:off x="3983622" y="3294836"/>
                <a:ext cx="13106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F7A0FA-36DB-41DD-A8AD-86201EF07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622" y="3294836"/>
                <a:ext cx="13106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DEDC69-158B-4EFC-BCEA-4679F2C171E4}"/>
                  </a:ext>
                </a:extLst>
              </p:cNvPr>
              <p:cNvSpPr txBox="1"/>
              <p:nvPr/>
            </p:nvSpPr>
            <p:spPr>
              <a:xfrm>
                <a:off x="3983622" y="3889860"/>
                <a:ext cx="1845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DEDC69-158B-4EFC-BCEA-4679F2C17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622" y="3889860"/>
                <a:ext cx="18456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063AC1-801F-4CA9-BDB6-FEEE3CB786F5}"/>
                  </a:ext>
                </a:extLst>
              </p:cNvPr>
              <p:cNvSpPr txBox="1"/>
              <p:nvPr/>
            </p:nvSpPr>
            <p:spPr>
              <a:xfrm>
                <a:off x="1594216" y="5479629"/>
                <a:ext cx="26795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⋅</m:t>
                      </m:r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50⋅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063AC1-801F-4CA9-BDB6-FEEE3CB78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479629"/>
                <a:ext cx="26795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3D38B8-8CC1-43FB-A267-E643AF2ED416}"/>
                  </a:ext>
                </a:extLst>
              </p:cNvPr>
              <p:cNvSpPr txBox="1"/>
              <p:nvPr/>
            </p:nvSpPr>
            <p:spPr>
              <a:xfrm>
                <a:off x="2373624" y="6125464"/>
                <a:ext cx="1649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3D38B8-8CC1-43FB-A267-E643AF2ED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624" y="6125464"/>
                <a:ext cx="16490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FFF6829-12E0-4E42-BBAA-89BCE06B62D8}"/>
              </a:ext>
            </a:extLst>
          </p:cNvPr>
          <p:cNvSpPr txBox="1"/>
          <p:nvPr/>
        </p:nvSpPr>
        <p:spPr>
          <a:xfrm>
            <a:off x="6503222" y="2699813"/>
            <a:ext cx="1831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Branch 2: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D97DD-DCAF-43E4-A3CE-9B4FECCC8C66}"/>
              </a:ext>
            </a:extLst>
          </p:cNvPr>
          <p:cNvSpPr txBox="1"/>
          <p:nvPr/>
        </p:nvSpPr>
        <p:spPr>
          <a:xfrm>
            <a:off x="6503223" y="3294836"/>
            <a:ext cx="2263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</a:t>
            </a:r>
            <a:r>
              <a:rPr lang="en-US" sz="2800" b="0" dirty="0">
                <a:solidFill>
                  <a:srgbClr val="002060"/>
                </a:solidFill>
                <a:latin typeface="+mj-lt"/>
              </a:rPr>
              <a:t>o. of </a:t>
            </a:r>
            <a:r>
              <a:rPr lang="en-IN" sz="2800" b="0" dirty="0">
                <a:solidFill>
                  <a:srgbClr val="002060"/>
                </a:solidFill>
                <a:latin typeface="+mj-lt"/>
              </a:rPr>
              <a:t>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99D7D-1E6E-4C9F-BA1F-4A92DA43ECDF}"/>
              </a:ext>
            </a:extLst>
          </p:cNvPr>
          <p:cNvSpPr txBox="1"/>
          <p:nvPr/>
        </p:nvSpPr>
        <p:spPr>
          <a:xfrm>
            <a:off x="6503223" y="3889860"/>
            <a:ext cx="2389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A</a:t>
            </a:r>
            <a:r>
              <a:rPr lang="en-US" sz="2800" b="0" i="0" dirty="0">
                <a:solidFill>
                  <a:srgbClr val="002060"/>
                </a:solidFill>
                <a:latin typeface="+mj-lt"/>
              </a:rPr>
              <a:t>verage salary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11CA5-F0FD-44CC-A2FE-4980AADEFE28}"/>
              </a:ext>
            </a:extLst>
          </p:cNvPr>
          <p:cNvSpPr txBox="1"/>
          <p:nvPr/>
        </p:nvSpPr>
        <p:spPr>
          <a:xfrm>
            <a:off x="6503222" y="4842440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salary paid by branch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5DC7EC-E0BB-43B8-8959-DF3816B465D1}"/>
                  </a:ext>
                </a:extLst>
              </p:cNvPr>
              <p:cNvSpPr txBox="1"/>
              <p:nvPr/>
            </p:nvSpPr>
            <p:spPr>
              <a:xfrm>
                <a:off x="8892628" y="3294836"/>
                <a:ext cx="13106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5DC7EC-E0BB-43B8-8959-DF3816B4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628" y="3294836"/>
                <a:ext cx="13106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AE39CF-6304-4C3A-85BC-4DFE2B8C9F9D}"/>
                  </a:ext>
                </a:extLst>
              </p:cNvPr>
              <p:cNvSpPr txBox="1"/>
              <p:nvPr/>
            </p:nvSpPr>
            <p:spPr>
              <a:xfrm>
                <a:off x="8892628" y="3889860"/>
                <a:ext cx="1845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y</m:t>
                          </m:r>
                        </m:e>
                      </m:ba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AE39CF-6304-4C3A-85BC-4DFE2B8C9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628" y="3889860"/>
                <a:ext cx="18456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9EEF4F-7A02-4ABF-ABAC-28D51B49CF26}"/>
                  </a:ext>
                </a:extLst>
              </p:cNvPr>
              <p:cNvSpPr txBox="1"/>
              <p:nvPr/>
            </p:nvSpPr>
            <p:spPr>
              <a:xfrm>
                <a:off x="6503222" y="5479629"/>
                <a:ext cx="26795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⋅</m:t>
                      </m:r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y</m:t>
                          </m:r>
                        </m:e>
                      </m:ba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70⋅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9EEF4F-7A02-4ABF-ABAC-28D51B49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222" y="5479629"/>
                <a:ext cx="26795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432F61-B008-421A-BF6E-498E77C9519C}"/>
                  </a:ext>
                </a:extLst>
              </p:cNvPr>
              <p:cNvSpPr txBox="1"/>
              <p:nvPr/>
            </p:nvSpPr>
            <p:spPr>
              <a:xfrm>
                <a:off x="7282630" y="6125464"/>
                <a:ext cx="1649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27300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432F61-B008-421A-BF6E-498E77C95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630" y="6125464"/>
                <a:ext cx="164901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16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20" grpId="0"/>
      <p:bldP spid="21" grpId="0"/>
      <p:bldP spid="22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3" grpId="0"/>
      <p:bldP spid="24" grpId="0"/>
      <p:bldP spid="25" grpId="0"/>
      <p:bldP spid="26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Regression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correlation coefficient is </a:t>
                </a:r>
                <a:r>
                  <a:rPr lang="en-US" dirty="0">
                    <a:solidFill>
                      <a:srgbClr val="FF0000"/>
                    </a:solidFill>
                  </a:rPr>
                  <a:t>less than or equal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to</a:t>
                </a:r>
                <a:r>
                  <a:rPr lang="en-US" dirty="0"/>
                  <a:t> the </a:t>
                </a:r>
                <a:r>
                  <a:rPr lang="en-US" dirty="0">
                    <a:solidFill>
                      <a:srgbClr val="FF0000"/>
                    </a:solidFill>
                  </a:rPr>
                  <a:t>arithmetic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mean</a:t>
                </a:r>
                <a:r>
                  <a:rPr lang="en-US" dirty="0"/>
                  <a:t> of the regression coefficients.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yx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0">
                  <a:lnSpc>
                    <a:spcPct val="100000"/>
                  </a:lnSpc>
                </a:pPr>
                <a:endParaRPr lang="en-US" dirty="0"/>
              </a:p>
              <a:p>
                <a:pPr lvl="0"/>
                <a:r>
                  <a:rPr lang="en-US" dirty="0"/>
                  <a:t>The correlation coefficient is </a:t>
                </a:r>
                <a:r>
                  <a:rPr lang="en-US" dirty="0">
                    <a:solidFill>
                      <a:srgbClr val="FF0000"/>
                    </a:solidFill>
                  </a:rPr>
                  <a:t>equal to</a:t>
                </a:r>
                <a:r>
                  <a:rPr lang="en-US" dirty="0"/>
                  <a:t> the </a:t>
                </a:r>
                <a:r>
                  <a:rPr lang="en-US" dirty="0">
                    <a:solidFill>
                      <a:srgbClr val="FF0000"/>
                    </a:solidFill>
                  </a:rPr>
                  <a:t>geometric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mean</a:t>
                </a:r>
                <a:r>
                  <a:rPr lang="en-US" dirty="0"/>
                  <a:t> of the regression coefficients.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yx</m:t>
                              </m:r>
                            </m:sub>
                          </m:s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⋅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sub>
                          </m:s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pPr lvl="0"/>
                <a:endParaRPr lang="en-US" dirty="0"/>
              </a:p>
              <a:p>
                <a:pPr marL="231775" lv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2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Regression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product</a:t>
                </a:r>
                <a:r>
                  <a:rPr lang="en-US" dirty="0"/>
                  <a:t>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xy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cannot</a:t>
                </a:r>
                <a:r>
                  <a:rPr lang="en-US" dirty="0"/>
                  <a:t> be more than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00000"/>
                  </a:lnSpc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dirty="0">
                    <a:solidFill>
                      <a:srgbClr val="FF0000"/>
                    </a:solidFill>
                  </a:rPr>
                  <a:t>One</a:t>
                </a:r>
                <a:r>
                  <a:rPr lang="en-US" dirty="0"/>
                  <a:t> of the regression coefficients is </a:t>
                </a:r>
                <a:r>
                  <a:rPr lang="en-US" dirty="0">
                    <a:solidFill>
                      <a:srgbClr val="FF0000"/>
                    </a:solidFill>
                  </a:rPr>
                  <a:t>grater</a:t>
                </a:r>
                <a:r>
                  <a:rPr lang="en-US" dirty="0"/>
                  <a:t> than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 then </a:t>
                </a:r>
                <a:r>
                  <a:rPr lang="en-US" dirty="0">
                    <a:solidFill>
                      <a:srgbClr val="FF0000"/>
                    </a:solidFill>
                  </a:rPr>
                  <a:t>other</a:t>
                </a:r>
                <a:r>
                  <a:rPr lang="en-US" dirty="0"/>
                  <a:t> regression coefficients must ne </a:t>
                </a:r>
                <a:r>
                  <a:rPr lang="en-US" dirty="0">
                    <a:solidFill>
                      <a:srgbClr val="FF0000"/>
                    </a:solidFill>
                  </a:rPr>
                  <a:t>less</a:t>
                </a:r>
                <a:r>
                  <a:rPr lang="en-US" dirty="0"/>
                  <a:t> than</a:t>
                </a:r>
                <a:r>
                  <a:rPr lang="en-US" dirty="0">
                    <a:solidFill>
                      <a:srgbClr val="FF0000"/>
                    </a:solidFill>
                  </a:rPr>
                  <a:t> 1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00000"/>
                  </a:lnSpc>
                </a:pPr>
                <a:endParaRPr lang="en-US" dirty="0"/>
              </a:p>
              <a:p>
                <a:pPr lvl="0"/>
                <a:r>
                  <a:rPr lang="en-US" dirty="0"/>
                  <a:t>The correlation coefficient and  both the regression coefficients have </a:t>
                </a:r>
                <a:r>
                  <a:rPr lang="en-US" dirty="0">
                    <a:solidFill>
                      <a:srgbClr val="FF0000"/>
                    </a:solidFill>
                  </a:rPr>
                  <a:t>same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.</a:t>
                </a:r>
              </a:p>
              <a:p>
                <a:pPr marL="288925" lvl="0" indent="0">
                  <a:buNone/>
                </a:pPr>
                <a:r>
                  <a:rPr lang="en-US" dirty="0"/>
                  <a:t>They are either all positive or all negative.</a:t>
                </a:r>
              </a:p>
              <a:p>
                <a:pPr marL="288925" lvl="0" indent="0">
                  <a:buNone/>
                </a:pPr>
                <a:r>
                  <a:rPr lang="en-US" dirty="0"/>
                  <a:t>i.e.	  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	then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&lt;0   &amp;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xy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8925" lvl="0" indent="0">
                  <a:buNone/>
                </a:pPr>
                <a:r>
                  <a:rPr lang="en-US" dirty="0"/>
                  <a:t>	  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	then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&gt;0   &amp;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xy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0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4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Procedure to find line of regression </a:t>
                </a:r>
                <a:r>
                  <a:rPr lang="en-US" dirty="0">
                    <a:solidFill>
                      <a:schemeClr val="tx1"/>
                    </a:solidFill>
                  </a:rPr>
                  <a:t>from the given values of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Store</a:t>
                </a:r>
                <a:r>
                  <a:rPr lang="en-US" dirty="0"/>
                  <a:t> the </a:t>
                </a:r>
                <a:r>
                  <a:rPr lang="en-US" dirty="0">
                    <a:solidFill>
                      <a:srgbClr val="FF0000"/>
                    </a:solidFill>
                  </a:rPr>
                  <a:t>given</a:t>
                </a:r>
                <a:r>
                  <a:rPr lang="en-US" dirty="0"/>
                  <a:t> data in the scientific calculator(fx-82MS).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Find</a:t>
                </a:r>
                <a:r>
                  <a:rPr lang="en-US" dirty="0"/>
                  <a:t> the values of </a:t>
                </a:r>
                <a:r>
                  <a:rPr lang="en-US" dirty="0">
                    <a:solidFill>
                      <a:srgbClr val="FF0000"/>
                    </a:solidFill>
                  </a:rPr>
                  <a:t>following</a:t>
                </a:r>
                <a:r>
                  <a:rPr lang="en-US" dirty="0"/>
                  <a:t> from the calculator:</a:t>
                </a:r>
              </a:p>
              <a:p>
                <a:pPr marL="5095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arenR" startAt="3"/>
                </a:pPr>
                <a:r>
                  <a:rPr lang="en-US" dirty="0"/>
                  <a:t>Substitute all the values in the </a:t>
                </a:r>
                <a:r>
                  <a:rPr lang="en-US" dirty="0">
                    <a:solidFill>
                      <a:srgbClr val="FF0000"/>
                    </a:solidFill>
                  </a:rPr>
                  <a:t>formula</a:t>
                </a:r>
                <a:r>
                  <a:rPr lang="en-US" dirty="0"/>
                  <a:t> and find the line of regression.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87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731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Obtain the two lines of regression for the following data: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32297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1179" y="1747867"/>
          <a:ext cx="11932918" cy="128016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4474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5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54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54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5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Sales (No. of tablets)</a:t>
                      </a:r>
                      <a:endParaRPr lang="en-US" sz="2800" b="1" i="0" dirty="0">
                        <a:solidFill>
                          <a:srgbClr val="00206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190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240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Advertising expense (Rs.)</a:t>
                      </a:r>
                      <a:endParaRPr lang="en-US" sz="2800" b="1" i="0" dirty="0">
                        <a:solidFill>
                          <a:srgbClr val="00206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i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625597" y="3322975"/>
            <a:ext cx="6609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Here we want to find both lines of regression.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25597" y="4007810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i.e.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25597" y="4692645"/>
                <a:ext cx="5323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Line of regression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	and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4692645"/>
                <a:ext cx="532389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2405" t="-12791" r="-137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25597" y="5377480"/>
                <a:ext cx="4054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Line of regression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377480"/>
                <a:ext cx="405431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15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62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i="0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i="0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270" y="1576800"/>
                <a:ext cx="5876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002060"/>
                          </a:solidFill>
                        </a:rPr>
                        <m:t>1)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tore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given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in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calculator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.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76800"/>
                <a:ext cx="587693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7270" y="2496485"/>
                <a:ext cx="11721479" cy="523220"/>
              </a:xfrm>
            </p:spPr>
            <p:txBody>
              <a:bodyPr wrap="none"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    Clear the memory   </a:t>
                </a:r>
                <a:r>
                  <a:rPr lang="en-US" dirty="0"/>
                  <a:t>---&gt;</a:t>
                </a:r>
                <a:r>
                  <a:rPr lang="en-US" dirty="0">
                    <a:solidFill>
                      <a:srgbClr val="7030A0"/>
                    </a:solidFill>
                  </a:rPr>
                  <a:t>   Change the mode   </a:t>
                </a:r>
                <a:r>
                  <a:rPr lang="en-US" dirty="0"/>
                  <a:t>---&gt;</a:t>
                </a:r>
                <a:r>
                  <a:rPr lang="en-US" dirty="0">
                    <a:solidFill>
                      <a:srgbClr val="7030A0"/>
                    </a:solidFill>
                  </a:rPr>
                  <a:t>   Store the given pairs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270" y="2496485"/>
                <a:ext cx="11721479" cy="523220"/>
              </a:xfrm>
              <a:blipFill rotWithShape="0"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7270" y="3416170"/>
                <a:ext cx="68579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dirty="0" smtClean="0">
                        <a:solidFill>
                          <a:srgbClr val="002060"/>
                        </a:solidFill>
                      </a:rPr>
                      <m:t>2)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Find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</a:rPr>
                      <m:t>required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values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from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</a:rPr>
                      <m:t>calculator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416170"/>
                <a:ext cx="6857968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3"/>
              <p:cNvSpPr txBox="1">
                <a:spLocks/>
              </p:cNvSpPr>
              <p:nvPr/>
            </p:nvSpPr>
            <p:spPr>
              <a:xfrm>
                <a:off x="137270" y="4335855"/>
                <a:ext cx="5965095" cy="523220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57250" indent="-400050" algn="just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    Shit     </a:t>
                </a:r>
                <a:r>
                  <a:rPr lang="en-US" dirty="0"/>
                  <a:t>---&gt;</a:t>
                </a:r>
                <a:r>
                  <a:rPr lang="en-US" dirty="0">
                    <a:solidFill>
                      <a:srgbClr val="7030A0"/>
                    </a:solidFill>
                  </a:rPr>
                  <a:t>     2     </a:t>
                </a:r>
                <a:r>
                  <a:rPr lang="en-US" dirty="0"/>
                  <a:t>---&gt;</a:t>
                </a:r>
                <a:r>
                  <a:rPr lang="en-US" dirty="0">
                    <a:solidFill>
                      <a:srgbClr val="7030A0"/>
                    </a:solidFill>
                  </a:rPr>
                  <a:t>     digit     </a:t>
                </a:r>
                <a:r>
                  <a:rPr lang="en-US" dirty="0"/>
                  <a:t>---&gt;</a:t>
                </a:r>
                <a:r>
                  <a:rPr lang="en-US" dirty="0">
                    <a:solidFill>
                      <a:srgbClr val="7030A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335855"/>
                <a:ext cx="5965095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7270" y="5255540"/>
                <a:ext cx="10381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dirty="0" smtClean="0">
                        <a:solidFill>
                          <a:srgbClr val="002060"/>
                        </a:solidFill>
                      </a:rPr>
                      <m:t>3)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Substitute all the values in the formula and find the line of regression.</a:t>
                </a: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255540"/>
                <a:ext cx="10381368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1628" r="-11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7" grpId="0" build="p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53790" y="5188754"/>
                <a:ext cx="7179081" cy="1037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18.142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0.9144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8.9830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46.5219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275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5188754"/>
                <a:ext cx="7179081" cy="10372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7270" y="3186233"/>
            <a:ext cx="4758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Now Regression Line of y on x is</a:t>
            </a: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7270" y="1572249"/>
                <a:ext cx="47716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=275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72249"/>
                <a:ext cx="4771627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68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53790" y="2380502"/>
                <a:ext cx="5598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data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=18.1429,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2380502"/>
                <a:ext cx="55987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483030" y="2375601"/>
                <a:ext cx="1950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=0.9144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30" y="2375601"/>
                <a:ext cx="195034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=46.5219,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=8.9830,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3790" y="3991964"/>
                <a:ext cx="4088940" cy="915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3991964"/>
                <a:ext cx="4088940" cy="91557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85838" y="5401037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838" y="5401037"/>
                <a:ext cx="86273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58065" y="5411706"/>
                <a:ext cx="15327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8.1429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65" y="5411706"/>
                <a:ext cx="153279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70027" y="5772021"/>
                <a:ext cx="16113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6.5219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027" y="5772021"/>
                <a:ext cx="1611339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138863" y="5135806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.9830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63" y="5135806"/>
                <a:ext cx="133402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777322" y="5406161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.9144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22" y="5406161"/>
                <a:ext cx="133402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9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9" grpId="0"/>
      <p:bldP spid="21" grpId="0"/>
      <p:bldP spid="22" grpId="0"/>
      <p:bldP spid="24" grpId="0"/>
      <p:bldP spid="25" grpId="0"/>
      <p:bldP spid="28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7270" y="1430953"/>
                <a:ext cx="7097328" cy="1037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−18.1429=0.9144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8.9830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46.5219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275 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430953"/>
                <a:ext cx="7097328" cy="10372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37270" y="2730827"/>
                <a:ext cx="57113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−18.1429=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0.1766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275 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730827"/>
                <a:ext cx="571130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37270" y="3516714"/>
                <a:ext cx="59262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−18.1429=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0.1766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48.5650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516714"/>
                <a:ext cx="592623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7270" y="4302601"/>
                <a:ext cx="59262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0.1766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48.5650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+18.1429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302601"/>
                <a:ext cx="592623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7270" y="5088488"/>
                <a:ext cx="42326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0.1766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0.4221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088488"/>
                <a:ext cx="423263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37270" y="5874375"/>
                <a:ext cx="9533187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Regression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line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 </m:t>
                      </m:r>
                      <m:r>
                        <a:rPr lang="en-US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𝟏𝟕𝟔𝟔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𝟒𝟐𝟐𝟏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874375"/>
                <a:ext cx="953318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759388" y="2735047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.1766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388" y="2735047"/>
                <a:ext cx="133402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759388" y="3508577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.1766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388" y="3508577"/>
                <a:ext cx="133402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481117" y="3508577"/>
                <a:ext cx="15327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8.5650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17" y="3508577"/>
                <a:ext cx="153279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140087" y="4302601"/>
                <a:ext cx="18790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18.1429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87" y="4302601"/>
                <a:ext cx="1879041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12398" y="5088488"/>
                <a:ext cx="15327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0.4221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398" y="5088488"/>
                <a:ext cx="153279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ounded Rectangle 48"/>
              <p:cNvSpPr/>
              <p:nvPr/>
            </p:nvSpPr>
            <p:spPr>
              <a:xfrm>
                <a:off x="8441622" y="1458104"/>
                <a:ext cx="3750377" cy="109945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7030A0"/>
                    </a:solidFill>
                  </a:rPr>
                  <a:t>Calculation in calculator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ounded 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622" y="1458104"/>
                <a:ext cx="3750377" cy="1099450"/>
              </a:xfrm>
              <a:prstGeom prst="roundRect">
                <a:avLst/>
              </a:prstGeom>
              <a:blipFill rotWithShape="0">
                <a:blip r:embed="rId14"/>
                <a:stretch>
                  <a:fillRect l="-810" r="-48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37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/>
      <p:bldP spid="43" grpId="0"/>
      <p:bldP spid="49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 </a:t>
            </a:r>
            <a:r>
              <a:rPr lang="en-GB" dirty="0"/>
              <a:t>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270" y="3186233"/>
            <a:ext cx="4758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Now Regression Line of x on y is</a:t>
            </a: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i="0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i="0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8572" y="5190047"/>
                <a:ext cx="7254422" cy="1045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275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0.9144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46.521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8.9830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18.1429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72" y="5190047"/>
                <a:ext cx="7254422" cy="10459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270" y="1572249"/>
                <a:ext cx="47716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=275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72249"/>
                <a:ext cx="4771627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68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53790" y="2380502"/>
                <a:ext cx="5598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data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=18.1429,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2380502"/>
                <a:ext cx="55987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483030" y="2375601"/>
                <a:ext cx="1950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=0.9144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30" y="2375601"/>
                <a:ext cx="195034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=46.5219,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=8.9830,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3790" y="3991964"/>
                <a:ext cx="4072910" cy="954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3991964"/>
                <a:ext cx="4072910" cy="95417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35803" y="5413333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03" y="5413333"/>
                <a:ext cx="86273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584501" y="5420803"/>
                <a:ext cx="15327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8.1429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01" y="5420803"/>
                <a:ext cx="153279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375212" y="5145674"/>
                <a:ext cx="15327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6.5219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12" y="5145674"/>
                <a:ext cx="153279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473473" y="5791384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.9830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73" y="5791384"/>
                <a:ext cx="133402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094116" y="5416546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.9144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16" y="5416546"/>
                <a:ext cx="133402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77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2" grpId="0"/>
      <p:bldP spid="13" grpId="0"/>
      <p:bldP spid="14" grpId="0"/>
      <p:bldP spid="17" grpId="0"/>
      <p:bldP spid="18" grpId="0"/>
      <p:bldP spid="19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7270" y="3514956"/>
                <a:ext cx="5256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−275=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4.7357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85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9193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514956"/>
                <a:ext cx="5256182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70" y="2739124"/>
                <a:ext cx="57113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−275=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4.7357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18.1429 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739124"/>
                <a:ext cx="571130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7270" y="1430953"/>
                <a:ext cx="7254422" cy="1045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−275=0.9144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46.521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8.9830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18.1429 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430953"/>
                <a:ext cx="7254422" cy="10459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7270" y="4302601"/>
                <a:ext cx="5256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=4.7356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−85.9193</m:t>
                      </m:r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+275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302601"/>
                <a:ext cx="525618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7270" y="5088488"/>
                <a:ext cx="44314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=4.7356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189.0825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088488"/>
                <a:ext cx="443140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37270" y="5874375"/>
                <a:ext cx="9902711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Regression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line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on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a:rPr lang="en-US" sz="28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𝟕𝟑𝟓𝟔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𝟏𝟖𝟗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𝟎𝟖𝟎𝟕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874375"/>
                <a:ext cx="990271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085804" y="2734843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4.7357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804" y="2734843"/>
                <a:ext cx="133402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086776" y="3516714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4.7357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76" y="3516714"/>
                <a:ext cx="133402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822356" y="3513924"/>
                <a:ext cx="15327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85.9193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356" y="3513924"/>
                <a:ext cx="153279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163090" y="4302113"/>
                <a:ext cx="12089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+ 275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090" y="4302113"/>
                <a:ext cx="1208985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880272" y="5088488"/>
                <a:ext cx="17315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189.0807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272" y="5088488"/>
                <a:ext cx="1731564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8441622" y="1458104"/>
                <a:ext cx="3750378" cy="109945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7030A0"/>
                    </a:solidFill>
                  </a:rPr>
                  <a:t>Calculation in calculator: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622" y="1458104"/>
                <a:ext cx="3750378" cy="1099450"/>
              </a:xfrm>
              <a:prstGeom prst="roundRect">
                <a:avLst/>
              </a:prstGeom>
              <a:blipFill rotWithShape="0">
                <a:blip r:embed="rId14"/>
                <a:stretch>
                  <a:fillRect l="-1783" r="-178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08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16" grpId="0"/>
      <p:bldP spid="36" grpId="0"/>
      <p:bldP spid="37" grpId="0"/>
      <p:bldP spid="38" grpId="0" animBg="1"/>
      <p:bldP spid="39" grpId="0"/>
      <p:bldP spid="40" grpId="0"/>
      <p:bldP spid="41" grpId="0"/>
      <p:bldP spid="42" grpId="0"/>
      <p:bldP spid="43" grpId="0"/>
      <p:bldP spid="19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2926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 study of amount of rainfall and quantity of air pollution removed is given by bellow table. </a:t>
            </a:r>
          </a:p>
          <a:p>
            <a:pPr marL="509588" lvl="0" indent="-509588"/>
            <a:r>
              <a:rPr lang="en-US" b="1" dirty="0"/>
              <a:t>(a)</a:t>
            </a:r>
            <a:r>
              <a:rPr lang="en-US" dirty="0"/>
              <a:t> Find the equation of the regression line to predict the particulate removed from    the amount of daily rainfall.</a:t>
            </a:r>
          </a:p>
          <a:p>
            <a:pPr lvl="0"/>
            <a:r>
              <a:rPr lang="en-US" b="1" dirty="0"/>
              <a:t>(b)</a:t>
            </a:r>
            <a:r>
              <a:rPr lang="en-US" dirty="0"/>
              <a:t> Find the amount of particulate removed when daily rainfall is 4.8.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5383269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25597" y="5383269"/>
                <a:ext cx="9231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Let us take,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Daily rainfall,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Particulate removed unit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383269"/>
                <a:ext cx="9231181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38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1177" y="3953043"/>
          <a:ext cx="11932923" cy="128016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3796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Daily rainfall (0.01 cm)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4.3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4.5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6.1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5.2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3.8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2.1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7.5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Particulate removed unit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121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116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114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141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108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25597" y="6068535"/>
                <a:ext cx="67983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have to find the regression line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6068535"/>
                <a:ext cx="6798336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1628" r="-359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6799131" y="2392005"/>
            <a:ext cx="438912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4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3BFFB-FBFA-7F94-FB3A-76B5E32C2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471C-3955-C354-9BBC-DB45FAD17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31F795-D036-4BA5-AF06-7111ED6FAA54}"/>
              </a:ext>
            </a:extLst>
          </p:cNvPr>
          <p:cNvSpPr txBox="1"/>
          <p:nvPr/>
        </p:nvSpPr>
        <p:spPr>
          <a:xfrm>
            <a:off x="334921" y="833816"/>
            <a:ext cx="1831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Branch 1: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28E3B0-E46C-43D3-B3A2-E1B3C50E5675}"/>
              </a:ext>
            </a:extLst>
          </p:cNvPr>
          <p:cNvSpPr txBox="1"/>
          <p:nvPr/>
        </p:nvSpPr>
        <p:spPr>
          <a:xfrm>
            <a:off x="327301" y="1392968"/>
            <a:ext cx="2263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</a:t>
            </a:r>
            <a:r>
              <a:rPr lang="en-US" sz="2800" b="0" dirty="0">
                <a:solidFill>
                  <a:srgbClr val="002060"/>
                </a:solidFill>
                <a:latin typeface="+mj-lt"/>
              </a:rPr>
              <a:t>o. of </a:t>
            </a:r>
            <a:r>
              <a:rPr lang="en-IN" sz="2800" b="0" dirty="0">
                <a:solidFill>
                  <a:srgbClr val="002060"/>
                </a:solidFill>
                <a:latin typeface="+mj-lt"/>
              </a:rPr>
              <a:t>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BD1B8A-A2BC-4121-904B-44DA184ABF23}"/>
              </a:ext>
            </a:extLst>
          </p:cNvPr>
          <p:cNvSpPr txBox="1"/>
          <p:nvPr/>
        </p:nvSpPr>
        <p:spPr>
          <a:xfrm>
            <a:off x="334922" y="2761552"/>
            <a:ext cx="3023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Total no. of 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DF0E6C-5AF7-46E9-9AA0-C98D700A9BF5}"/>
              </a:ext>
            </a:extLst>
          </p:cNvPr>
          <p:cNvSpPr txBox="1"/>
          <p:nvPr/>
        </p:nvSpPr>
        <p:spPr>
          <a:xfrm>
            <a:off x="327301" y="1921245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salary paid by branch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0198AA-DD06-493C-BE58-0DB052A773C5}"/>
                  </a:ext>
                </a:extLst>
              </p:cNvPr>
              <p:cNvSpPr txBox="1"/>
              <p:nvPr/>
            </p:nvSpPr>
            <p:spPr>
              <a:xfrm>
                <a:off x="2716706" y="1392968"/>
                <a:ext cx="13106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0198AA-DD06-493C-BE58-0DB052A77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706" y="1392968"/>
                <a:ext cx="13106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70CC32-61DE-4B8D-B2BA-3433B433C191}"/>
                  </a:ext>
                </a:extLst>
              </p:cNvPr>
              <p:cNvSpPr txBox="1"/>
              <p:nvPr/>
            </p:nvSpPr>
            <p:spPr>
              <a:xfrm>
                <a:off x="3294741" y="2761552"/>
                <a:ext cx="12981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70CC32-61DE-4B8D-B2BA-3433B433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741" y="2761552"/>
                <a:ext cx="12981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2D95D1-6109-457D-B21F-25689FCD9D48}"/>
                  </a:ext>
                </a:extLst>
              </p:cNvPr>
              <p:cNvSpPr txBox="1"/>
              <p:nvPr/>
            </p:nvSpPr>
            <p:spPr>
              <a:xfrm>
                <a:off x="4398691" y="1921245"/>
                <a:ext cx="1649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2D95D1-6109-457D-B21F-25689FCD9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91" y="1921245"/>
                <a:ext cx="164901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AF9976D-A34A-455B-9704-A43CA8D11C23}"/>
              </a:ext>
            </a:extLst>
          </p:cNvPr>
          <p:cNvSpPr txBox="1"/>
          <p:nvPr/>
        </p:nvSpPr>
        <p:spPr>
          <a:xfrm>
            <a:off x="6362969" y="738591"/>
            <a:ext cx="1831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Branch 2: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DFF6AF-EBD8-4042-A532-CF02D6690A71}"/>
              </a:ext>
            </a:extLst>
          </p:cNvPr>
          <p:cNvSpPr txBox="1"/>
          <p:nvPr/>
        </p:nvSpPr>
        <p:spPr>
          <a:xfrm>
            <a:off x="6362969" y="1362380"/>
            <a:ext cx="2263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</a:t>
            </a:r>
            <a:r>
              <a:rPr lang="en-US" sz="2800" b="0" dirty="0">
                <a:solidFill>
                  <a:srgbClr val="002060"/>
                </a:solidFill>
                <a:latin typeface="+mj-lt"/>
              </a:rPr>
              <a:t>o. of </a:t>
            </a:r>
            <a:r>
              <a:rPr lang="en-IN" sz="2800" b="0" dirty="0">
                <a:solidFill>
                  <a:srgbClr val="002060"/>
                </a:solidFill>
                <a:latin typeface="+mj-lt"/>
              </a:rPr>
              <a:t>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41E00F-BF05-4CBB-B983-2BF28AD830A5}"/>
              </a:ext>
            </a:extLst>
          </p:cNvPr>
          <p:cNvSpPr txBox="1"/>
          <p:nvPr/>
        </p:nvSpPr>
        <p:spPr>
          <a:xfrm>
            <a:off x="6362969" y="1919644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salary paid by branch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B1E7A6-864C-4595-BAD3-9A0E27EC543E}"/>
                  </a:ext>
                </a:extLst>
              </p:cNvPr>
              <p:cNvSpPr txBox="1"/>
              <p:nvPr/>
            </p:nvSpPr>
            <p:spPr>
              <a:xfrm>
                <a:off x="8752374" y="1362380"/>
                <a:ext cx="13106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B1E7A6-864C-4595-BAD3-9A0E27EC5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74" y="1362380"/>
                <a:ext cx="131063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2473D1-C70E-46AF-86A1-621E23354B5C}"/>
                  </a:ext>
                </a:extLst>
              </p:cNvPr>
              <p:cNvSpPr txBox="1"/>
              <p:nvPr/>
            </p:nvSpPr>
            <p:spPr>
              <a:xfrm>
                <a:off x="10434359" y="1921245"/>
                <a:ext cx="1649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27300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2473D1-C70E-46AF-86A1-621E23354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359" y="1921245"/>
                <a:ext cx="16490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645A8BD-2E1B-40CE-B37A-54CF109B2E7A}"/>
              </a:ext>
            </a:extLst>
          </p:cNvPr>
          <p:cNvSpPr txBox="1"/>
          <p:nvPr/>
        </p:nvSpPr>
        <p:spPr>
          <a:xfrm>
            <a:off x="334921" y="3621013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Mean salary of all </a:t>
            </a:r>
            <a:r>
              <a:rPr lang="en-IN" sz="2800" dirty="0">
                <a:solidFill>
                  <a:srgbClr val="002060"/>
                </a:solidFill>
                <a:latin typeface="+mj-lt"/>
              </a:rPr>
              <a:t>workers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C26276-CAF9-4695-9D35-C98FCC05BE62}"/>
                  </a:ext>
                </a:extLst>
              </p:cNvPr>
              <p:cNvSpPr txBox="1"/>
              <p:nvPr/>
            </p:nvSpPr>
            <p:spPr>
              <a:xfrm>
                <a:off x="4048854" y="3386414"/>
                <a:ext cx="4719771" cy="936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salry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both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branches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no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workers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C26276-CAF9-4695-9D35-C98FCC05B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854" y="3386414"/>
                <a:ext cx="4719771" cy="9368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AF9FF76-F185-4339-8041-715FE6B94EF2}"/>
                  </a:ext>
                </a:extLst>
              </p:cNvPr>
              <p:cNvSpPr txBox="1"/>
              <p:nvPr/>
            </p:nvSpPr>
            <p:spPr>
              <a:xfrm>
                <a:off x="4048854" y="4692147"/>
                <a:ext cx="3104331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18000+27300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AF9FF76-F185-4339-8041-715FE6B9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854" y="4692147"/>
                <a:ext cx="3104331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088E7C-B91B-48BE-89EE-437457FFC4A5}"/>
                  </a:ext>
                </a:extLst>
              </p:cNvPr>
              <p:cNvSpPr txBox="1"/>
              <p:nvPr/>
            </p:nvSpPr>
            <p:spPr>
              <a:xfrm>
                <a:off x="4048854" y="5959985"/>
                <a:ext cx="1732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377.5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088E7C-B91B-48BE-89EE-437457FFC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854" y="5959985"/>
                <a:ext cx="173273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74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47" grpId="0"/>
      <p:bldP spid="48" grpId="0"/>
      <p:bldP spid="49" grpId="0"/>
      <p:bldP spid="50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70" y="5187290"/>
                <a:ext cx="7049237" cy="1045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121.5556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−0.9787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9.4529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1.4629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187290"/>
                <a:ext cx="7049237" cy="10459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270" y="3186233"/>
            <a:ext cx="4758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Now Regression Line of y on x is</a:t>
            </a: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270" y="1572249"/>
                <a:ext cx="43740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72249"/>
                <a:ext cx="437408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929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53790" y="2380502"/>
                <a:ext cx="57190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data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=121.5556,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2380502"/>
                <a:ext cx="571900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483030" y="2375601"/>
                <a:ext cx="22180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=−0.9787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30" y="2375601"/>
                <a:ext cx="221804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=1.4629,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=9.4529,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3790" y="3991964"/>
                <a:ext cx="4088940" cy="915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3991964"/>
                <a:ext cx="4088940" cy="91557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491728" y="5419162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728" y="5419162"/>
                <a:ext cx="46519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2538" y="5419162"/>
                <a:ext cx="17315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21.5556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38" y="5419162"/>
                <a:ext cx="1731564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64178" y="5804400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.4629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178" y="5804400"/>
                <a:ext cx="13340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91375" y="5155120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.4529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375" y="5155120"/>
                <a:ext cx="133402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963629" y="5412288"/>
                <a:ext cx="1601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0.9787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629" y="5412288"/>
                <a:ext cx="16017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1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32" grpId="0"/>
      <p:bldP spid="13" grpId="0"/>
      <p:bldP spid="14" grpId="0"/>
      <p:bldP spid="17" grpId="0"/>
      <p:bldP spid="18" grpId="0"/>
      <p:bldP spid="19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7270" y="1430953"/>
                <a:ext cx="7097328" cy="1037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−121.5556=−0.9787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9.4529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1.4629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430953"/>
                <a:ext cx="7097328" cy="10372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37270" y="2730827"/>
                <a:ext cx="57802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−121.5556=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−6.3240 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730827"/>
                <a:ext cx="578023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37270" y="3516714"/>
                <a:ext cx="63927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−121.5556=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−6.3240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+31.6199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516714"/>
                <a:ext cx="639271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7270" y="4302601"/>
                <a:ext cx="63927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−6.3240 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+31.6199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+121.5556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302601"/>
                <a:ext cx="639271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7270" y="5088488"/>
                <a:ext cx="46991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−6.3240 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153.1755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088488"/>
                <a:ext cx="469910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37270" y="5874375"/>
                <a:ext cx="9922716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Regression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line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a:rPr lang="en-US" sz="28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𝟑𝟐𝟒𝟎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𝟏𝟓𝟑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𝟏𝟕𝟓𝟓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874375"/>
                <a:ext cx="992271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958198" y="2727478"/>
                <a:ext cx="1601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6.3240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198" y="2727478"/>
                <a:ext cx="160172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958197" y="3515869"/>
                <a:ext cx="1601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−6.3240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197" y="3515869"/>
                <a:ext cx="1601721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604565" y="3515869"/>
                <a:ext cx="18790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1.6199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65" y="3515869"/>
                <a:ext cx="1879041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406787" y="4304328"/>
                <a:ext cx="20778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121.5556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787" y="4304328"/>
                <a:ext cx="207781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073688" y="5088488"/>
                <a:ext cx="17315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53.1755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688" y="5088488"/>
                <a:ext cx="1731564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ounded Rectangle 48"/>
              <p:cNvSpPr/>
              <p:nvPr/>
            </p:nvSpPr>
            <p:spPr>
              <a:xfrm>
                <a:off x="8441622" y="1458104"/>
                <a:ext cx="3750377" cy="109945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7030A0"/>
                    </a:solidFill>
                  </a:rPr>
                  <a:t>Calculation in calculator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ounded 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622" y="1458104"/>
                <a:ext cx="3750377" cy="1099450"/>
              </a:xfrm>
              <a:prstGeom prst="roundRect">
                <a:avLst/>
              </a:prstGeom>
              <a:blipFill rotWithShape="0">
                <a:blip r:embed="rId14"/>
                <a:stretch>
                  <a:fillRect l="-810" r="-48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01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/>
      <p:bldP spid="43" grpId="0"/>
      <p:bldP spid="49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7270" y="862943"/>
            <a:ext cx="10390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(b) Find the amount of particulate removed when daily rainfall is 4.8.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270" y="1674906"/>
                <a:ext cx="6894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That means,   we need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4.8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674906"/>
                <a:ext cx="689400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858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37270" y="2486869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7270" y="3298832"/>
                <a:ext cx="43941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−6.3240 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153.1755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298832"/>
                <a:ext cx="439415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531422" y="3298832"/>
                <a:ext cx="5401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−6.3240 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4.8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153.1755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422" y="3298832"/>
                <a:ext cx="540122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531422" y="4110795"/>
                <a:ext cx="27907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22.8203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422" y="4110795"/>
                <a:ext cx="279070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70" y="4922758"/>
                <a:ext cx="11609845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hen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daily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rainfall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amount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particulate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removed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𝟏𝟐𝟐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𝟖𝟐𝟎𝟑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922758"/>
                <a:ext cx="1160984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63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 of Regression Coefficient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65113" lvl="1" indent="-265113">
                  <a:buFont typeface="Wingdings 3" panose="05040102010807070707" pitchFamily="18" charset="2"/>
                  <a:buChar char="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/>
                      <m:t>Th</m:t>
                    </m:r>
                    <m:r>
                      <m:rPr>
                        <m:nor/>
                      </m:rPr>
                      <a:rPr lang="en-US" smtClean="0"/>
                      <m:t>e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</a:rPr>
                      <m:t>regreesion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</a:rPr>
                      <m:t>coefficient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mtClean="0"/>
                      <m:t>of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is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en-US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en-US" sz="32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nary>
                          <m: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nary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3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 dirty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nary>
                              <m: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3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i="0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3200" i="0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US" sz="3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i="0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nary>
                                      <m:r>
                                        <a:rPr lang="en-US" sz="3200" i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36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 of Regression Coefficient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65113" lvl="1" indent="-265113">
                  <a:buFont typeface="Wingdings 3" panose="05040102010807070707" pitchFamily="18" charset="2"/>
                  <a:buChar char="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smtClean="0"/>
                      <m:t>Th</m:t>
                    </m:r>
                    <m:r>
                      <m:rPr>
                        <m:nor/>
                      </m:rPr>
                      <a:rPr lang="en-US" smtClean="0"/>
                      <m:t>e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</a:rPr>
                      <m:t>regreesion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</a:rPr>
                      <m:t>coefficient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mtClean="0"/>
                      <m:t>of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smtClean="0"/>
                      <m:t>is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32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nary>
                          <m: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nary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3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 dirty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nary>
                              <m: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320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3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dirty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3200" i="0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US" sz="3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b="0" i="0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nary>
                                      <m:r>
                                        <a:rPr lang="en-US" sz="3200" i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i="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4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2"/>
                <a:ext cx="11929643" cy="192024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The following data regarding the height(y) and weight(x) of 100 students are given: 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=15000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=6800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=2272500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=463025,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=1022250. </m:t>
                    </m:r>
                  </m:oMath>
                </a14:m>
                <a:r>
                  <a:rPr lang="en-US" i="0" dirty="0">
                    <a:latin typeface="+mj-lt"/>
                  </a:rPr>
                  <a:t>Find the equation of regression line of height on weight.</a:t>
                </a:r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2"/>
                <a:ext cx="11929643" cy="1920240"/>
              </a:xfrm>
              <a:prstGeom prst="rect">
                <a:avLst/>
              </a:prstGeom>
              <a:blipFill rotWithShape="0">
                <a:blip r:embed="rId2"/>
                <a:stretch>
                  <a:fillRect l="-1074"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294720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25597" y="2947203"/>
                <a:ext cx="48004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Here,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weight,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  <a:cs typeface="Shruti" panose="020B0502040204020203" pitchFamily="34" charset="0"/>
                  </a:rPr>
                  <a:t>height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2947203"/>
                <a:ext cx="4800481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668" t="-11628" r="-152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25597" y="3786184"/>
                <a:ext cx="67983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have to find the regression line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786184"/>
                <a:ext cx="6798336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1628" r="-359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0764" y="4625166"/>
                <a:ext cx="9630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  <a:ea typeface="Cambria Math" panose="020405030504060302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  <a:ea typeface="Cambria Math" panose="02040503050406030204" pitchFamily="18" charset="0"/>
                      </a:rPr>
                      <m:t>have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=100,                   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15000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6800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4" y="4625166"/>
                <a:ext cx="963039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25597" y="5464147"/>
                <a:ext cx="85976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=2272500</m:t>
                        </m:r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463025</m:t>
                        </m:r>
                      </m:e>
                    </m:nary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=1022250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464147"/>
                <a:ext cx="859767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V="1">
            <a:off x="5821452" y="2747605"/>
            <a:ext cx="493776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35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9" grpId="0"/>
      <p:bldP spid="10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270" y="1668674"/>
            <a:ext cx="4758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Now Regression Line of y on x is</a:t>
            </a: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895304" y="1648861"/>
                <a:ext cx="5633081" cy="56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304" y="1648861"/>
                <a:ext cx="5633081" cy="5628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70" y="2474405"/>
                <a:ext cx="9556270" cy="56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have to find the values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yx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from the given data.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474405"/>
                <a:ext cx="9556270" cy="562846"/>
              </a:xfrm>
              <a:prstGeom prst="rect">
                <a:avLst/>
              </a:prstGeom>
              <a:blipFill rotWithShape="0">
                <a:blip r:embed="rId4"/>
                <a:stretch>
                  <a:fillRect t="-11957" r="-319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37270" y="3433559"/>
                <a:ext cx="3691267" cy="922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know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that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433559"/>
                <a:ext cx="3691267" cy="9225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961623" y="3433559"/>
                <a:ext cx="2625591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15000 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623" y="3433559"/>
                <a:ext cx="2625591" cy="90774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720300" y="3633229"/>
                <a:ext cx="363112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𝟏𝟓𝟎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00" y="3633229"/>
                <a:ext cx="363112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04154" y="4942445"/>
                <a:ext cx="1724383" cy="922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54" y="4942445"/>
                <a:ext cx="1724383" cy="92256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957615" y="4936711"/>
                <a:ext cx="2434834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6800 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615" y="4936711"/>
                <a:ext cx="2434834" cy="90178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720299" y="5142115"/>
                <a:ext cx="34724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𝟔𝟖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99" y="5142115"/>
                <a:ext cx="3472425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4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/>
      <p:bldP spid="20" grpId="0"/>
      <p:bldP spid="23" grpId="0"/>
      <p:bldP spid="16" grpId="0"/>
      <p:bldP spid="17" grpId="0"/>
      <p:bldP spid="24" grpId="0"/>
      <p:bldP spid="25" grpId="0"/>
      <p:bldP spid="26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37270" y="862943"/>
                <a:ext cx="5907836" cy="1134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Now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brk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nary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nary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brk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nary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brk/>
                                </m:r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US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nary>
                                      <m: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5907836" cy="11345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70" y="2356053"/>
                <a:ext cx="7716215" cy="1124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m:rPr>
                              <m:brk/>
                            </m:r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1022250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15000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brk/>
                            </m:r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6800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brk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  <m:r>
                                <m:rPr>
                                  <m:brk/>
                                </m:r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2272500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15000</m:t>
                                      </m:r>
                                      <m: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356053"/>
                <a:ext cx="7716215" cy="11248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270" y="3898376"/>
                <a:ext cx="5970737" cy="1045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102225000</m:t>
                          </m:r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02000000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227250000 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25000000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898376"/>
                <a:ext cx="5970737" cy="10459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7270" y="5361831"/>
                <a:ext cx="3682868" cy="56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361831"/>
                <a:ext cx="3682868" cy="5628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585435" y="2333535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35" y="2333535"/>
                <a:ext cx="86273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219454" y="2968315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54" y="2968315"/>
                <a:ext cx="86273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454654" y="2333535"/>
                <a:ext cx="1260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15000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654" y="2333535"/>
                <a:ext cx="126028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084794" y="2967511"/>
                <a:ext cx="1260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15000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794" y="2967511"/>
                <a:ext cx="126028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151855" y="2333535"/>
                <a:ext cx="10615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6800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855" y="2333535"/>
                <a:ext cx="1061509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061676" y="2969657"/>
                <a:ext cx="1657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2272500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676" y="2969657"/>
                <a:ext cx="165782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436108" y="2330653"/>
                <a:ext cx="1657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1022250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108" y="2330653"/>
                <a:ext cx="165782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585435" y="3852380"/>
                <a:ext cx="205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102225000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35" y="3852380"/>
                <a:ext cx="2055371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941389" y="3852380"/>
                <a:ext cx="205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102000000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89" y="3852380"/>
                <a:ext cx="205537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663167" y="4498725"/>
                <a:ext cx="205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227250000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167" y="4498725"/>
                <a:ext cx="2055371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858238" y="4498157"/>
                <a:ext cx="205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225000000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238" y="4498157"/>
                <a:ext cx="2055371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030878" y="938830"/>
                <a:ext cx="1438022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878" y="938830"/>
                <a:ext cx="143802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030878" y="1462050"/>
                <a:ext cx="2582374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15000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878" y="1462050"/>
                <a:ext cx="2582374" cy="11356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030878" y="2447760"/>
                <a:ext cx="2391617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6800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878" y="2447760"/>
                <a:ext cx="2391617" cy="11356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030878" y="3328083"/>
                <a:ext cx="3161122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2272500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878" y="3328083"/>
                <a:ext cx="3161122" cy="11356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9030878" y="4313793"/>
                <a:ext cx="3161057" cy="1135696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1022250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878" y="4313793"/>
                <a:ext cx="3161057" cy="113569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5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3" grpId="0"/>
      <p:bldP spid="14" grpId="0"/>
      <p:bldP spid="18" grpId="0"/>
      <p:bldP spid="19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20" grpId="0"/>
      <p:bldP spid="24" grpId="0"/>
      <p:bldP spid="26" grpId="0"/>
      <p:bldP spid="32" grpId="0"/>
      <p:bldP spid="36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7268" y="4082463"/>
                <a:ext cx="35922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8" y="4082463"/>
                <a:ext cx="359226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69" y="3270208"/>
                <a:ext cx="35922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9" y="3270208"/>
                <a:ext cx="359226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37270" y="862943"/>
                <a:ext cx="78336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Substitute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vaules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equations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(2), (3), (4)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78336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69" y="1597136"/>
                <a:ext cx="3877921" cy="56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9" y="1597136"/>
                <a:ext cx="3877921" cy="5628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7269" y="2453103"/>
                <a:ext cx="41676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9" y="2453103"/>
                <a:ext cx="416761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7269" y="5700623"/>
                <a:ext cx="10127388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Regression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line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height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weight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a:rPr lang="en-US" sz="28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9" y="5700623"/>
                <a:ext cx="101273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98526" y="2459511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26" y="2459511"/>
                <a:ext cx="737702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60792" y="2459511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792" y="2459511"/>
                <a:ext cx="86273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46155" y="2449612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55" y="2449612"/>
                <a:ext cx="663964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039944" y="3270208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44" y="3270208"/>
                <a:ext cx="663964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03436" y="3260309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436" y="3260309"/>
                <a:ext cx="7377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699619" y="4080550"/>
                <a:ext cx="10102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+ 68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619" y="4080550"/>
                <a:ext cx="101021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37268" y="4884282"/>
                <a:ext cx="27674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+53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8" y="4884282"/>
                <a:ext cx="2767489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92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5" grpId="0"/>
      <p:bldP spid="7" grpId="0"/>
      <p:bldP spid="11" grpId="0" animBg="1"/>
      <p:bldP spid="12" grpId="0"/>
      <p:bldP spid="15" grpId="0"/>
      <p:bldP spid="16" grpId="0"/>
      <p:bldP spid="17" grpId="0"/>
      <p:bldP spid="21" grpId="0"/>
      <p:bldP spid="26" grpId="0"/>
      <p:bldP spid="24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3291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The data for advertising and sale given below. Correlation coefficient between prices is 0.8. </a:t>
            </a:r>
            <a:r>
              <a:rPr lang="en-US" b="1" dirty="0"/>
              <a:t>(a) </a:t>
            </a:r>
            <a:r>
              <a:rPr lang="en-US" dirty="0"/>
              <a:t>Calculate the two regression lines.</a:t>
            </a:r>
          </a:p>
          <a:p>
            <a:pPr marL="1885950" lvl="0"/>
            <a:r>
              <a:rPr lang="en-US" b="1" dirty="0"/>
              <a:t>(b) </a:t>
            </a:r>
            <a:r>
              <a:rPr lang="en-US" dirty="0"/>
              <a:t>Find the likely sales when advertising expenditure is 15 lakhs.</a:t>
            </a:r>
          </a:p>
          <a:p>
            <a:pPr marL="2395538" lvl="0" indent="-509588"/>
            <a:r>
              <a:rPr lang="en-US" b="1" dirty="0"/>
              <a:t>(c) </a:t>
            </a:r>
            <a:r>
              <a:rPr lang="en-US" dirty="0"/>
              <a:t>What should be the advertising expenditure if the company wants to attain a sales target of 120 lakhs?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4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31177" y="4328932"/>
          <a:ext cx="9966960" cy="192024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301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Adv. Exp.(x) (Rs. lakh)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Sales(y) (Rs. lakh)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Mean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90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Standard deviation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12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37294" y="5017892"/>
                <a:ext cx="9641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294" y="5017892"/>
                <a:ext cx="964110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211331" y="5017892"/>
                <a:ext cx="9641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331" y="5017892"/>
                <a:ext cx="96411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37294" y="5627498"/>
                <a:ext cx="998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294" y="5627498"/>
                <a:ext cx="99822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211331" y="5627498"/>
                <a:ext cx="1004634" cy="56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331" y="5627498"/>
                <a:ext cx="1004634" cy="5628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3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1.2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Median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726345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70" y="5187290"/>
                <a:ext cx="4646337" cy="1037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187290"/>
                <a:ext cx="4646337" cy="10372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270" y="3186233"/>
            <a:ext cx="4758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Now Regression Line of </a:t>
            </a:r>
            <a:r>
              <a:rPr lang="en-US" sz="2800" b="1" dirty="0">
                <a:solidFill>
                  <a:srgbClr val="002060"/>
                </a:solidFill>
                <a:latin typeface="+mj-lt"/>
              </a:rPr>
              <a:t>y on x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 is</a:t>
            </a: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3790" y="3991964"/>
                <a:ext cx="4088940" cy="915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3991964"/>
                <a:ext cx="4088940" cy="9155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33606" y="5406995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06" y="5406995"/>
                <a:ext cx="66396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40962" y="5406995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62" y="5406995"/>
                <a:ext cx="66396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686357" y="5781128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57" y="5781128"/>
                <a:ext cx="46519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74160" y="5143334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160" y="5143334"/>
                <a:ext cx="66396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05641" y="5406995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641" y="5406995"/>
                <a:ext cx="73770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7270" y="88011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7270" y="1572249"/>
                <a:ext cx="4572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72249"/>
                <a:ext cx="4572855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8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53790" y="2380502"/>
                <a:ext cx="46514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data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=90,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2380502"/>
                <a:ext cx="465140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483030" y="2375601"/>
                <a:ext cx="13540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30" y="2375601"/>
                <a:ext cx="1354025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90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32" grpId="0"/>
      <p:bldP spid="13" grpId="0"/>
      <p:bldP spid="14" grpId="0"/>
      <p:bldP spid="17" grpId="0"/>
      <p:bldP spid="18" grpId="0"/>
      <p:bldP spid="19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7270" y="1430953"/>
                <a:ext cx="4646337" cy="1037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430953"/>
                <a:ext cx="4646337" cy="10372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37270" y="2730827"/>
                <a:ext cx="40473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−90=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3.2 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730827"/>
                <a:ext cx="404739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37270" y="3516714"/>
                <a:ext cx="35922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−90=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3.2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516714"/>
                <a:ext cx="359226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7270" y="4302601"/>
                <a:ext cx="35922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3.2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+90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302601"/>
                <a:ext cx="359226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7270" y="5088488"/>
                <a:ext cx="27674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3.2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088488"/>
                <a:ext cx="276748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37270" y="5874375"/>
                <a:ext cx="7820667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Regression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line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a:rPr lang="en-US" sz="28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𝟓𝟖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874375"/>
                <a:ext cx="782066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898677" y="2730827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77" y="2730827"/>
                <a:ext cx="737702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902514" y="3522556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514" y="3522556"/>
                <a:ext cx="73770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2698091" y="3517996"/>
                <a:ext cx="10102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91" y="3517996"/>
                <a:ext cx="101021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696172" y="4303105"/>
                <a:ext cx="10102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90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72" y="4303105"/>
                <a:ext cx="101021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43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53790" y="5228647"/>
                <a:ext cx="4643131" cy="1034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5228647"/>
                <a:ext cx="4643131" cy="10345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270" y="3186233"/>
            <a:ext cx="4758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Now Regression Line of </a:t>
            </a:r>
            <a:r>
              <a:rPr lang="en-US" sz="2800" b="1" dirty="0">
                <a:solidFill>
                  <a:srgbClr val="002060"/>
                </a:solidFill>
                <a:latin typeface="+mj-lt"/>
              </a:rPr>
              <a:t>x on y 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is</a:t>
            </a: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3790" y="3991964"/>
                <a:ext cx="4072910" cy="954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3991964"/>
                <a:ext cx="4072910" cy="954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46161" y="5456279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61" y="5456279"/>
                <a:ext cx="66396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3374" y="5456279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74" y="5456279"/>
                <a:ext cx="66396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585737" y="5826342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37" y="5826342"/>
                <a:ext cx="66396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690337" y="5176859"/>
                <a:ext cx="422844" cy="531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337" y="5176859"/>
                <a:ext cx="422844" cy="5313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05320" y="5456279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320" y="5456279"/>
                <a:ext cx="73770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7270" y="88011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7270" y="1572249"/>
                <a:ext cx="4572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72249"/>
                <a:ext cx="4572855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8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53790" y="2380502"/>
                <a:ext cx="46514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data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=90,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2380502"/>
                <a:ext cx="465140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483030" y="2375601"/>
                <a:ext cx="13540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30" y="2375601"/>
                <a:ext cx="1354025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61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32" grpId="0"/>
      <p:bldP spid="13" grpId="0"/>
      <p:bldP spid="14" grpId="0"/>
      <p:bldP spid="17" grpId="0"/>
      <p:bldP spid="18" grpId="0"/>
      <p:bldP spid="19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>
                    <a:solidFill>
                      <a:srgbClr val="002060"/>
                    </a:solidFill>
                  </a:rPr>
                  <a:t>Regression Line of	</a:t>
                </a:r>
                <a14:m>
                  <m:oMath xmlns:m="http://schemas.openxmlformats.org/officeDocument/2006/math">
                    <m:r>
                      <a:rPr lang="en-US" sz="2800" b="1" i="0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800" b="1" u="sng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 i="0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800" b="1" u="sng" dirty="0">
                    <a:solidFill>
                      <a:srgbClr val="00206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4039888" cy="523220"/>
              </a:xfrm>
              <a:prstGeom prst="rect">
                <a:avLst/>
              </a:prstGeom>
              <a:blipFill>
                <a:blip r:embed="rId2"/>
                <a:stretch>
                  <a:fillRect l="-3172" t="-12941" r="-2266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7270" y="1430953"/>
                <a:ext cx="4643131" cy="10345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12 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430953"/>
                <a:ext cx="4643131" cy="10345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37270" y="2730827"/>
                <a:ext cx="40473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3.2 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730827"/>
                <a:ext cx="404739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37270" y="3516714"/>
                <a:ext cx="35922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3.2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516714"/>
                <a:ext cx="359226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7270" y="4302601"/>
                <a:ext cx="35922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+90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302601"/>
                <a:ext cx="359226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7270" y="5088488"/>
                <a:ext cx="25687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088488"/>
                <a:ext cx="256871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37270" y="5874375"/>
                <a:ext cx="7355796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Regression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line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a:rPr lang="en-US" sz="28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874375"/>
                <a:ext cx="735579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898677" y="2730827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77" y="2730827"/>
                <a:ext cx="73770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902514" y="3522556"/>
                <a:ext cx="737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514" y="3522556"/>
                <a:ext cx="73770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2698091" y="3517996"/>
                <a:ext cx="10102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− 18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91" y="3517996"/>
                <a:ext cx="101021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733242" y="4303105"/>
                <a:ext cx="10102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42" y="4303105"/>
                <a:ext cx="101021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2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7270" y="862943"/>
            <a:ext cx="9584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(b) Find the likely sales when advertising expenditure is 15 lakhs.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270" y="1674906"/>
                <a:ext cx="66263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That means,   we need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=15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674906"/>
                <a:ext cx="6626301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932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70" y="2486869"/>
                <a:ext cx="48638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have regression line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486869"/>
                <a:ext cx="486383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63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7270" y="3298832"/>
                <a:ext cx="24625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3.2 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+58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298832"/>
                <a:ext cx="246253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599804" y="3301238"/>
                <a:ext cx="3395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3.2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804" y="3301238"/>
                <a:ext cx="339586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599804" y="4109592"/>
                <a:ext cx="1921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804" y="4109592"/>
                <a:ext cx="192187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70" y="4922758"/>
                <a:ext cx="10917925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hen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advertising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expenditure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lakhs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likely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sales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𝟏𝟎𝟔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lakhs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922758"/>
                <a:ext cx="10917925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09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4(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7270" y="862943"/>
            <a:ext cx="11932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9588" lvl="0" indent="-509588" algn="just"/>
            <a:r>
              <a:rPr lang="en-US" sz="2800" b="1" dirty="0">
                <a:solidFill>
                  <a:srgbClr val="002060"/>
                </a:solidFill>
              </a:rPr>
              <a:t>(c) What should be the advertising expenditure if the company wants to attain a sales target of 120 lakhs?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270" y="2079263"/>
                <a:ext cx="68250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That means,   we need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=120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079263"/>
                <a:ext cx="6825074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87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70" y="2891226"/>
                <a:ext cx="48638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have regression line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891226"/>
                <a:ext cx="486383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63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7270" y="3703189"/>
                <a:ext cx="22637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703189"/>
                <a:ext cx="226376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401031" y="3703189"/>
                <a:ext cx="33877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31" y="3703189"/>
                <a:ext cx="338772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401031" y="4511543"/>
                <a:ext cx="17231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31" y="4511543"/>
                <a:ext cx="172310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70" y="5327115"/>
                <a:ext cx="11006090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hen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sales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target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lakhs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advertising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expenditure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lakhs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327115"/>
                <a:ext cx="1100609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251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 study of prices of a certain commodity at Raipur and Kanpur yields the below data. Correlation coefficient between prices at Raipur and Kanpur is 0.774.</a:t>
            </a:r>
          </a:p>
          <a:p>
            <a:r>
              <a:rPr lang="en-US" dirty="0"/>
              <a:t>Estimate the most likely price at Raipur corresponding to the price of 3.052 per kilo at Kanpur.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5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31177" y="3481972"/>
          <a:ext cx="9966960" cy="173736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301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Raipur (Rs)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Kanpur (Rs)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Average price/kg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2.463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2.797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Standard deviation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0.326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447675" algn="l"/>
                        </a:tabLs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0.207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28951" y="4080343"/>
                <a:ext cx="9641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951" y="4080343"/>
                <a:ext cx="964110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02988" y="4080342"/>
                <a:ext cx="9641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88" y="4080342"/>
                <a:ext cx="96411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11895" y="4654883"/>
                <a:ext cx="998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895" y="4654883"/>
                <a:ext cx="99822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2988" y="4654883"/>
                <a:ext cx="1004634" cy="56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88" y="4654883"/>
                <a:ext cx="1004634" cy="5628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5383269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25597" y="5383269"/>
                <a:ext cx="8421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Let us take,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Prices at Raipur,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Prices at Kanpur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383269"/>
                <a:ext cx="8421664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521" t="-11628" r="-579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625597" y="6068535"/>
                <a:ext cx="6795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have to find the regression line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6068535"/>
                <a:ext cx="6795194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1628" r="-449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V="1">
            <a:off x="245931" y="2734905"/>
            <a:ext cx="55778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6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70" y="5187290"/>
                <a:ext cx="6457730" cy="1037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2.463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774</m:t>
                      </m:r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0.326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0.207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2.797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187290"/>
                <a:ext cx="6457730" cy="10372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5(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270" y="3186233"/>
            <a:ext cx="4758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Now Regression Line of </a:t>
            </a:r>
            <a:r>
              <a:rPr lang="en-US" sz="2800" b="1" dirty="0">
                <a:solidFill>
                  <a:srgbClr val="002060"/>
                </a:solidFill>
                <a:latin typeface="+mj-lt"/>
              </a:rPr>
              <a:t>x on y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 is</a:t>
            </a:r>
            <a:endParaRPr lang="en-US" sz="28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3790" y="3991964"/>
                <a:ext cx="4088940" cy="954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3991964"/>
                <a:ext cx="4088940" cy="954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39863" y="5403263"/>
                <a:ext cx="1135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2.463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63" y="5403263"/>
                <a:ext cx="113524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264899" y="5409558"/>
                <a:ext cx="1135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.797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899" y="5409558"/>
                <a:ext cx="113524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430405" y="5137753"/>
                <a:ext cx="1135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0.326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05" y="5137753"/>
                <a:ext cx="113524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438668" y="5777711"/>
                <a:ext cx="1135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0.207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668" y="5777711"/>
                <a:ext cx="113524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356345" y="5408049"/>
                <a:ext cx="1135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.774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345" y="5408049"/>
                <a:ext cx="113524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7270" y="88011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7270" y="1572249"/>
                <a:ext cx="50441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=2.463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572249"/>
                <a:ext cx="5044138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2539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53790" y="2380502"/>
                <a:ext cx="51226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data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=2.797,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0" y="2380502"/>
                <a:ext cx="5122684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483030" y="2375601"/>
                <a:ext cx="17515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=0.774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030" y="2375601"/>
                <a:ext cx="175157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=0.326,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1572249"/>
                <a:ext cx="2438103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=0.207,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27" y="2360689"/>
                <a:ext cx="2245743" cy="56284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65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32" grpId="0"/>
      <p:bldP spid="13" grpId="0"/>
      <p:bldP spid="14" grpId="0"/>
      <p:bldP spid="17" grpId="0"/>
      <p:bldP spid="18" grpId="0"/>
      <p:bldP spid="19" grpId="0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5(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7270" y="973868"/>
                <a:ext cx="6457730" cy="1037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2.463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0.774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0.326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0.207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2.797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973868"/>
                <a:ext cx="6457730" cy="10372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37270" y="2355176"/>
                <a:ext cx="55077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2.463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1.219 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2.797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355176"/>
                <a:ext cx="550772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7270" y="4092264"/>
                <a:ext cx="51311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1.219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−3.4094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+2.463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092264"/>
                <a:ext cx="513114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7270" y="3218872"/>
                <a:ext cx="51311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−2.463=1.219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−3.4094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218872"/>
                <a:ext cx="51311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7270" y="5088488"/>
                <a:ext cx="38350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1.219 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−0.9464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088488"/>
                <a:ext cx="3835089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37270" y="5874375"/>
                <a:ext cx="9010608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Regression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line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a:rPr lang="en-US" sz="28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𝟐𝟏𝟗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𝟗𝟒𝟔𝟒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874375"/>
                <a:ext cx="901060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358234" y="2353474"/>
                <a:ext cx="1135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.219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234" y="2353474"/>
                <a:ext cx="1135247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349412" y="3219129"/>
                <a:ext cx="1135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.219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12" y="3219129"/>
                <a:ext cx="113524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896298" y="3218794"/>
                <a:ext cx="1334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3.4094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298" y="3218794"/>
                <a:ext cx="13340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752197" y="4092264"/>
                <a:ext cx="14814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2.463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97" y="4092264"/>
                <a:ext cx="148149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9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4" grpId="0"/>
      <p:bldP spid="37" grpId="0"/>
      <p:bldP spid="38" grpId="0" animBg="1"/>
      <p:bldP spid="39" grpId="0"/>
      <p:bldP spid="40" grpId="0"/>
      <p:bldP spid="41" grpId="0"/>
      <p:bldP spid="42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</a:t>
            </a:r>
            <a:r>
              <a:rPr lang="en-US" dirty="0"/>
              <a:t>6</a:t>
            </a:r>
            <a:r>
              <a:rPr lang="en-GB" dirty="0"/>
              <a:t> ⇝ Example 5(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7270" y="862943"/>
            <a:ext cx="11932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800" b="1" dirty="0">
                <a:solidFill>
                  <a:srgbClr val="002060"/>
                </a:solidFill>
              </a:rPr>
              <a:t>Estimate the most likely price at Raipur</a:t>
            </a:r>
            <a:r>
              <a:rPr lang="en-US" sz="2800" b="1" dirty="0">
                <a:solidFill>
                  <a:srgbClr val="FF0000"/>
                </a:solidFill>
              </a:rPr>
              <a:t>(x)</a:t>
            </a:r>
            <a:r>
              <a:rPr lang="en-US" sz="2800" b="1" dirty="0">
                <a:solidFill>
                  <a:srgbClr val="002060"/>
                </a:solidFill>
              </a:rPr>
              <a:t> corresponding to the price of 3.052 per kilo at Kanpur</a:t>
            </a:r>
            <a:r>
              <a:rPr lang="en-US" sz="2800" b="1" dirty="0">
                <a:solidFill>
                  <a:srgbClr val="FF0000"/>
                </a:solidFill>
              </a:rPr>
              <a:t>(y)</a:t>
            </a:r>
            <a:r>
              <a:rPr lang="en-US" sz="2800" b="1" dirty="0">
                <a:solidFill>
                  <a:srgbClr val="00206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270" y="2079263"/>
                <a:ext cx="7097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That means,   we need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=3.052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079263"/>
                <a:ext cx="7097584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804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7270" y="2891226"/>
                <a:ext cx="48638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have regression line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2891226"/>
                <a:ext cx="486383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63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7270" y="3703189"/>
                <a:ext cx="3530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1.219 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−0.9464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3703189"/>
                <a:ext cx="353013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667404" y="3703189"/>
                <a:ext cx="4926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1.219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3.052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0.9464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404" y="3703189"/>
                <a:ext cx="492660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667404" y="4515152"/>
                <a:ext cx="23851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.7740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404" y="4515152"/>
                <a:ext cx="238514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70" y="5327115"/>
                <a:ext cx="10159128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hen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price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at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Kanpur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𝟎𝟓𝟐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price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at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Raipur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𝟕𝟕𝟒𝟎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327115"/>
                <a:ext cx="1015912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0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417582-D15A-4AD3-B8D9-C07F552F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median is the value found at the </a:t>
                </a:r>
                <a:r>
                  <a:rPr lang="en-US" b="1" dirty="0">
                    <a:solidFill>
                      <a:srgbClr val="FF0000"/>
                    </a:solidFill>
                  </a:rPr>
                  <a:t>exact middle of the set of values</a:t>
                </a:r>
                <a:r>
                  <a:rPr lang="en-US" dirty="0"/>
                  <a:t>. </a:t>
                </a:r>
                <a:endParaRPr lang="en-IN" dirty="0"/>
              </a:p>
              <a:p>
                <a:r>
                  <a:rPr lang="en-US" dirty="0"/>
                  <a:t>Median is denoted by capital letter “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dirty="0"/>
                  <a:t>”.</a:t>
                </a:r>
                <a:endParaRPr lang="en-IN" dirty="0"/>
              </a:p>
              <a:p>
                <a:r>
                  <a:rPr lang="en-US" dirty="0"/>
                  <a:t>To compute the median, list all observations in </a:t>
                </a:r>
                <a:r>
                  <a:rPr lang="en-US" b="1" dirty="0">
                    <a:solidFill>
                      <a:srgbClr val="0070C0"/>
                    </a:solidFill>
                  </a:rPr>
                  <a:t>ascending order</a:t>
                </a:r>
                <a:r>
                  <a:rPr lang="en-US" dirty="0"/>
                  <a:t> and then locate the value in the center of the sample.</a:t>
                </a: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97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 – 7 </a:t>
            </a:r>
            <a:br>
              <a:rPr lang="en-US" dirty="0"/>
            </a:br>
            <a:r>
              <a:rPr lang="en-US" dirty="0"/>
              <a:t>Curve Fitting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Least Square Method</a:t>
            </a:r>
          </a:p>
        </p:txBody>
      </p:sp>
    </p:spTree>
    <p:extLst>
      <p:ext uri="{BB962C8B-B14F-4D97-AF65-F5344CB8AC3E}">
        <p14:creationId xmlns:p14="http://schemas.microsoft.com/office/powerpoint/2010/main" val="6681817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633717"/>
            <a:ext cx="11929641" cy="5590565"/>
          </a:xfrm>
        </p:spPr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We come across many situations where we often require to find a </a:t>
            </a:r>
            <a:r>
              <a:rPr lang="en-US" dirty="0">
                <a:solidFill>
                  <a:srgbClr val="FF0000"/>
                </a:solidFill>
              </a:rPr>
              <a:t>relationship</a:t>
            </a:r>
            <a:r>
              <a:rPr lang="en-US" dirty="0"/>
              <a:t> between two or more variables. </a:t>
            </a:r>
          </a:p>
          <a:p>
            <a:pPr lvl="0">
              <a:lnSpc>
                <a:spcPct val="145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For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Weight and Height of a person,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Demand and Supply, etc. </a:t>
            </a:r>
          </a:p>
          <a:p>
            <a:pPr>
              <a:lnSpc>
                <a:spcPct val="145000"/>
              </a:lnSpc>
            </a:pPr>
            <a:r>
              <a:rPr lang="en-US" dirty="0"/>
              <a:t>This relation may be </a:t>
            </a:r>
            <a:r>
              <a:rPr lang="en-US" dirty="0">
                <a:solidFill>
                  <a:srgbClr val="FF0000"/>
                </a:solidFill>
              </a:rPr>
              <a:t>expresses</a:t>
            </a:r>
            <a:r>
              <a:rPr lang="en-US" dirty="0"/>
              <a:t> by polynomial or exponential or logarithmic relationship. </a:t>
            </a:r>
          </a:p>
          <a:p>
            <a:pPr>
              <a:lnSpc>
                <a:spcPct val="145000"/>
              </a:lnSpc>
            </a:pPr>
            <a:r>
              <a:rPr lang="en-US" dirty="0"/>
              <a:t>In order to determine such relationship, first it is requiring to </a:t>
            </a:r>
            <a:r>
              <a:rPr lang="en-US" dirty="0">
                <a:solidFill>
                  <a:srgbClr val="FF0000"/>
                </a:solidFill>
              </a:rPr>
              <a:t>collect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showing corresponding values of the variables under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29906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Suppose a 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…,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given data of the </a:t>
                </a:r>
                <a:r>
                  <a:rPr lang="en-US" dirty="0">
                    <a:solidFill>
                      <a:srgbClr val="FF0000"/>
                    </a:solidFill>
                  </a:rPr>
                  <a:t>variables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0"/>
                <a:r>
                  <a:rPr lang="en-US" dirty="0"/>
                  <a:t>If we </a:t>
                </a:r>
                <a:r>
                  <a:rPr lang="en-US" dirty="0">
                    <a:solidFill>
                      <a:srgbClr val="FF0000"/>
                    </a:solidFill>
                  </a:rPr>
                  <a:t>plot</a:t>
                </a:r>
                <a:r>
                  <a:rPr lang="en-US" dirty="0"/>
                  <a:t> the above </a:t>
                </a:r>
                <a:r>
                  <a:rPr lang="en-US" dirty="0">
                    <a:solidFill>
                      <a:srgbClr val="FF0000"/>
                    </a:solidFill>
                  </a:rPr>
                  <a:t>data</a:t>
                </a:r>
                <a:r>
                  <a:rPr lang="en-US" dirty="0"/>
                  <a:t> on a coordinate system(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xy</m:t>
                    </m:r>
                  </m:oMath>
                </a14:m>
                <a:r>
                  <a:rPr lang="en-US" dirty="0"/>
                  <a:t> plan), then it </a:t>
                </a:r>
                <a:r>
                  <a:rPr lang="en-US" dirty="0">
                    <a:solidFill>
                      <a:srgbClr val="FF0000"/>
                    </a:solidFill>
                  </a:rPr>
                  <a:t>forms</a:t>
                </a:r>
                <a:r>
                  <a:rPr lang="en-US" dirty="0"/>
                  <a:t> a scatter diagram.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613124" y="3600858"/>
            <a:ext cx="8965753" cy="2743200"/>
            <a:chOff x="483726" y="3438807"/>
            <a:chExt cx="8965753" cy="27432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1" r="53376" b="54710"/>
            <a:stretch/>
          </p:blipFill>
          <p:spPr>
            <a:xfrm>
              <a:off x="483726" y="3438807"/>
              <a:ext cx="4325392" cy="2743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26" r="53781" b="4805"/>
            <a:stretch/>
          </p:blipFill>
          <p:spPr>
            <a:xfrm>
              <a:off x="5161664" y="3438807"/>
              <a:ext cx="4287815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01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this diagram, it is sometimes possible to </a:t>
            </a:r>
            <a:r>
              <a:rPr lang="en-US" dirty="0">
                <a:solidFill>
                  <a:srgbClr val="FF0000"/>
                </a:solidFill>
              </a:rPr>
              <a:t>visualize</a:t>
            </a:r>
            <a:r>
              <a:rPr lang="en-US" dirty="0"/>
              <a:t> a smooth curve approximating the data. </a:t>
            </a:r>
          </a:p>
          <a:p>
            <a:r>
              <a:rPr lang="en-US" dirty="0"/>
              <a:t>Such a curve is known as an </a:t>
            </a:r>
            <a:r>
              <a:rPr lang="en-US" dirty="0">
                <a:solidFill>
                  <a:srgbClr val="FF0000"/>
                </a:solidFill>
              </a:rPr>
              <a:t>approximating curve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13124" y="3600858"/>
            <a:ext cx="8965753" cy="2743200"/>
            <a:chOff x="483726" y="3438807"/>
            <a:chExt cx="8965753" cy="27432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1" r="53376" b="54710"/>
            <a:stretch/>
          </p:blipFill>
          <p:spPr>
            <a:xfrm>
              <a:off x="483726" y="3438807"/>
              <a:ext cx="4325392" cy="2743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26" r="53781" b="4805"/>
            <a:stretch/>
          </p:blipFill>
          <p:spPr>
            <a:xfrm>
              <a:off x="5161664" y="3438807"/>
              <a:ext cx="4287815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9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If the data approximate well to a </a:t>
                </a:r>
                <a:r>
                  <a:rPr lang="en-US" dirty="0">
                    <a:solidFill>
                      <a:srgbClr val="FF0000"/>
                    </a:solidFill>
                  </a:rPr>
                  <a:t>straight line</a:t>
                </a:r>
                <a:r>
                  <a:rPr lang="en-US" dirty="0"/>
                  <a:t>, then we say that a </a:t>
                </a:r>
                <a:r>
                  <a:rPr lang="en-US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relationship</a:t>
                </a:r>
                <a:r>
                  <a:rPr lang="en-US" dirty="0"/>
                  <a:t> exists between the variables. </a:t>
                </a:r>
              </a:p>
              <a:p>
                <a:pPr lvl="0"/>
                <a:r>
                  <a:rPr lang="en-US" dirty="0"/>
                  <a:t>It is quite possible that the relationship of the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between two variables x and y, giving the </a:t>
                </a:r>
                <a:r>
                  <a:rPr lang="en-US" dirty="0">
                    <a:solidFill>
                      <a:srgbClr val="FF0000"/>
                    </a:solidFill>
                  </a:rPr>
                  <a:t>approximating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curve</a:t>
                </a:r>
                <a:r>
                  <a:rPr lang="en-US" dirty="0"/>
                  <a:t> which fit the given data of x and y.</a:t>
                </a:r>
              </a:p>
              <a:p>
                <a:r>
                  <a:rPr lang="en-US" dirty="0"/>
                  <a:t>Finding equations of approximating curve that fits given sets of data is known as </a:t>
                </a:r>
                <a:r>
                  <a:rPr lang="en-US" dirty="0">
                    <a:solidFill>
                      <a:srgbClr val="FF0000"/>
                    </a:solidFill>
                  </a:rPr>
                  <a:t>curve fitting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dirty="0"/>
                  <a:t>We will learn </a:t>
                </a:r>
                <a:r>
                  <a:rPr lang="en-US" dirty="0">
                    <a:solidFill>
                      <a:srgbClr val="FF0000"/>
                    </a:solidFill>
                  </a:rPr>
                  <a:t>Least Square Method</a:t>
                </a:r>
                <a:r>
                  <a:rPr lang="en-US" dirty="0"/>
                  <a:t> to find the equation of approximating curve.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3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From the scatter diagram, It is possible to have </a:t>
            </a:r>
            <a:r>
              <a:rPr lang="en-US" dirty="0">
                <a:solidFill>
                  <a:srgbClr val="FF0000"/>
                </a:solidFill>
              </a:rPr>
              <a:t>more than one curve </a:t>
            </a:r>
            <a:r>
              <a:rPr lang="en-US" dirty="0"/>
              <a:t>which is appropriate for the given data.</a:t>
            </a:r>
          </a:p>
          <a:p>
            <a:pPr lvl="0"/>
            <a:r>
              <a:rPr lang="en-US" dirty="0"/>
              <a:t>Least Square Method is used to find a curve which is </a:t>
            </a:r>
            <a:r>
              <a:rPr lang="en-US" dirty="0">
                <a:solidFill>
                  <a:srgbClr val="FF0000"/>
                </a:solidFill>
              </a:rPr>
              <a:t>passes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through</a:t>
            </a: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maximum</a:t>
            </a:r>
            <a:r>
              <a:rPr lang="en-US" dirty="0"/>
              <a:t> number of points.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8" t="13805" r="15273" b="11201"/>
          <a:stretch/>
        </p:blipFill>
        <p:spPr>
          <a:xfrm>
            <a:off x="3340100" y="3669176"/>
            <a:ext cx="5511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rc 35"/>
          <p:cNvSpPr>
            <a:spLocks/>
          </p:cNvSpPr>
          <p:nvPr/>
        </p:nvSpPr>
        <p:spPr bwMode="auto">
          <a:xfrm flipV="1">
            <a:off x="6247499" y="1452714"/>
            <a:ext cx="4321602" cy="2568705"/>
          </a:xfrm>
          <a:custGeom>
            <a:avLst/>
            <a:gdLst>
              <a:gd name="T0" fmla="*/ 725684 w 1873250"/>
              <a:gd name="T1" fmla="*/ 14111 h 1098551"/>
              <a:gd name="T2" fmla="*/ 1279961 w 1873250"/>
              <a:gd name="T3" fmla="*/ 38234 h 1098551"/>
              <a:gd name="T4" fmla="*/ 1873048 w 1873250"/>
              <a:gd name="T5" fmla="*/ 537861 h 10985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73250" h="1098551" stroke="0">
                <a:moveTo>
                  <a:pt x="725684" y="14111"/>
                </a:moveTo>
                <a:cubicBezTo>
                  <a:pt x="910349" y="-10922"/>
                  <a:pt x="1103620" y="-2510"/>
                  <a:pt x="1279961" y="38234"/>
                </a:cubicBezTo>
                <a:cubicBezTo>
                  <a:pt x="1631342" y="119422"/>
                  <a:pt x="1865199" y="316427"/>
                  <a:pt x="1873048" y="537861"/>
                </a:cubicBezTo>
                <a:lnTo>
                  <a:pt x="936625" y="549276"/>
                </a:lnTo>
                <a:lnTo>
                  <a:pt x="725684" y="14111"/>
                </a:lnTo>
                <a:close/>
              </a:path>
              <a:path w="1873250" h="1098551" fill="none">
                <a:moveTo>
                  <a:pt x="725684" y="14111"/>
                </a:moveTo>
                <a:cubicBezTo>
                  <a:pt x="910349" y="-10922"/>
                  <a:pt x="1103620" y="-2510"/>
                  <a:pt x="1279961" y="38234"/>
                </a:cubicBezTo>
                <a:cubicBezTo>
                  <a:pt x="1631342" y="119422"/>
                  <a:pt x="1865199" y="316427"/>
                  <a:pt x="1873048" y="537861"/>
                </a:cubicBezTo>
              </a:path>
            </a:pathLst>
          </a:custGeom>
          <a:noFill/>
          <a:ln w="38100">
            <a:solidFill>
              <a:srgbClr val="7030A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4"/>
                <a:ext cx="6126480" cy="5590565"/>
              </a:xfrm>
            </p:spPr>
            <p:txBody>
              <a:bodyPr/>
              <a:lstStyle/>
              <a:p>
                <a:pPr lvl="0" algn="l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 ……,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   be the given data. </a:t>
                </a:r>
              </a:p>
              <a:p>
                <a:pPr lvl="0"/>
                <a:r>
                  <a:rPr lang="en-US" dirty="0"/>
                  <a:t>Where x is independent variable</a:t>
                </a:r>
              </a:p>
              <a:p>
                <a:pPr marL="1203325" lvl="0" indent="0">
                  <a:buNone/>
                </a:pPr>
                <a:r>
                  <a:rPr lang="en-US" dirty="0"/>
                  <a:t>y is dependent variable.</a:t>
                </a:r>
              </a:p>
              <a:p>
                <a:pPr algn="l"/>
                <a:r>
                  <a:rPr lang="en-US" dirty="0"/>
                  <a:t>Let us assume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is the approximating curve.</a:t>
                </a:r>
              </a:p>
              <a:p>
                <a:pPr algn="l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FF0000"/>
                    </a:solidFill>
                  </a:rPr>
                  <a:t>actual</a:t>
                </a:r>
                <a:r>
                  <a:rPr lang="en-US" dirty="0"/>
                  <a:t> point.</a:t>
                </a:r>
              </a:p>
              <a:p>
                <a:pPr algn="l"/>
                <a:r>
                  <a:rPr lang="en-US" dirty="0"/>
                  <a:t>But curve is </a:t>
                </a:r>
                <a:r>
                  <a:rPr lang="en-US" dirty="0">
                    <a:solidFill>
                      <a:srgbClr val="FF0000"/>
                    </a:solidFill>
                  </a:rPr>
                  <a:t>passing</a:t>
                </a:r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4"/>
                <a:ext cx="6126480" cy="5590565"/>
              </a:xfrm>
              <a:blipFill rotWithShape="0">
                <a:blip r:embed="rId2"/>
                <a:stretch>
                  <a:fillRect l="-1891" r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7034578" y="4940011"/>
            <a:ext cx="45720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487920" y="1526409"/>
            <a:ext cx="0" cy="38404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316860" y="2980192"/>
            <a:ext cx="182880" cy="1828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316859" y="3918404"/>
            <a:ext cx="182880" cy="1828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0467117" y="2361788"/>
                <a:ext cx="14949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117" y="2361788"/>
                <a:ext cx="149496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755781" y="2456972"/>
                <a:ext cx="13770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781" y="2456972"/>
                <a:ext cx="13770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1504707" y="4678401"/>
                <a:ext cx="471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07" y="4678401"/>
                <a:ext cx="47160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252118" y="5366889"/>
                <a:ext cx="471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8" y="5366889"/>
                <a:ext cx="47160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539953" y="4101797"/>
                <a:ext cx="1808700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953" y="4101797"/>
                <a:ext cx="1808700" cy="57868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7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uiExpand="1" build="p"/>
      <p:bldP spid="41" grpId="0" animBg="1"/>
      <p:bldP spid="42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4"/>
                <a:ext cx="6126480" cy="5590565"/>
              </a:xfrm>
            </p:spPr>
            <p:txBody>
              <a:bodyPr/>
              <a:lstStyle/>
              <a:p>
                <a:r>
                  <a:rPr lang="en-US" dirty="0"/>
                  <a:t>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known as </a:t>
                </a:r>
                <a:r>
                  <a:rPr lang="en-US" dirty="0">
                    <a:solidFill>
                      <a:srgbClr val="FF0000"/>
                    </a:solidFill>
                  </a:rPr>
                  <a:t>deviation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error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residual</a:t>
                </a:r>
                <a:r>
                  <a:rPr lang="en-US" dirty="0"/>
                  <a:t> in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general, deviation in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r>
                  <a:rPr lang="en-US" dirty="0"/>
                  <a:t>Deviation may be </a:t>
                </a:r>
                <a:r>
                  <a:rPr lang="en-US" dirty="0">
                    <a:solidFill>
                      <a:srgbClr val="FF0000"/>
                    </a:solidFill>
                  </a:rPr>
                  <a:t>positive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zero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4"/>
                <a:ext cx="6126480" cy="5590565"/>
              </a:xfrm>
              <a:blipFill rotWithShape="0">
                <a:blip r:embed="rId2"/>
                <a:stretch>
                  <a:fillRect l="-1891" r="-1990" b="-2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>
            <a:stCxn id="18" idx="0"/>
            <a:endCxn id="19" idx="4"/>
          </p:cNvCxnSpPr>
          <p:nvPr/>
        </p:nvCxnSpPr>
        <p:spPr>
          <a:xfrm flipH="1">
            <a:off x="8408299" y="2980192"/>
            <a:ext cx="1" cy="112109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35"/>
          <p:cNvSpPr>
            <a:spLocks/>
          </p:cNvSpPr>
          <p:nvPr/>
        </p:nvSpPr>
        <p:spPr bwMode="auto">
          <a:xfrm flipV="1">
            <a:off x="6247499" y="1452714"/>
            <a:ext cx="4321602" cy="2568705"/>
          </a:xfrm>
          <a:custGeom>
            <a:avLst/>
            <a:gdLst>
              <a:gd name="T0" fmla="*/ 725684 w 1873250"/>
              <a:gd name="T1" fmla="*/ 14111 h 1098551"/>
              <a:gd name="T2" fmla="*/ 1279961 w 1873250"/>
              <a:gd name="T3" fmla="*/ 38234 h 1098551"/>
              <a:gd name="T4" fmla="*/ 1873048 w 1873250"/>
              <a:gd name="T5" fmla="*/ 537861 h 109855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73250" h="1098551" stroke="0">
                <a:moveTo>
                  <a:pt x="725684" y="14111"/>
                </a:moveTo>
                <a:cubicBezTo>
                  <a:pt x="910349" y="-10922"/>
                  <a:pt x="1103620" y="-2510"/>
                  <a:pt x="1279961" y="38234"/>
                </a:cubicBezTo>
                <a:cubicBezTo>
                  <a:pt x="1631342" y="119422"/>
                  <a:pt x="1865199" y="316427"/>
                  <a:pt x="1873048" y="537861"/>
                </a:cubicBezTo>
                <a:lnTo>
                  <a:pt x="936625" y="549276"/>
                </a:lnTo>
                <a:lnTo>
                  <a:pt x="725684" y="14111"/>
                </a:lnTo>
                <a:close/>
              </a:path>
              <a:path w="1873250" h="1098551" fill="none">
                <a:moveTo>
                  <a:pt x="725684" y="14111"/>
                </a:moveTo>
                <a:cubicBezTo>
                  <a:pt x="910349" y="-10922"/>
                  <a:pt x="1103620" y="-2510"/>
                  <a:pt x="1279961" y="38234"/>
                </a:cubicBezTo>
                <a:cubicBezTo>
                  <a:pt x="1631342" y="119422"/>
                  <a:pt x="1865199" y="316427"/>
                  <a:pt x="1873048" y="537861"/>
                </a:cubicBezTo>
              </a:path>
            </a:pathLst>
          </a:custGeom>
          <a:noFill/>
          <a:ln w="38100">
            <a:solidFill>
              <a:srgbClr val="7030A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034578" y="4940011"/>
            <a:ext cx="45720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487920" y="1526409"/>
            <a:ext cx="0" cy="38404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316860" y="2980192"/>
            <a:ext cx="182880" cy="1828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16859" y="3918404"/>
            <a:ext cx="182880" cy="18288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467117" y="2361788"/>
                <a:ext cx="14949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117" y="2361788"/>
                <a:ext cx="149496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55781" y="2456972"/>
                <a:ext cx="13770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781" y="2456972"/>
                <a:ext cx="13770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504707" y="4678401"/>
                <a:ext cx="471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07" y="4678401"/>
                <a:ext cx="47160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252118" y="5366889"/>
                <a:ext cx="471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18" y="5366889"/>
                <a:ext cx="47160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539953" y="4101797"/>
                <a:ext cx="1808700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953" y="4101797"/>
                <a:ext cx="1808700" cy="57868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Method</a:t>
            </a:r>
          </a:p>
        </p:txBody>
      </p:sp>
      <p:sp>
        <p:nvSpPr>
          <p:cNvPr id="5" name="Oval 4"/>
          <p:cNvSpPr/>
          <p:nvPr/>
        </p:nvSpPr>
        <p:spPr>
          <a:xfrm>
            <a:off x="9317620" y="2419110"/>
            <a:ext cx="462988" cy="4629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2" t="14153" r="60364" b="28292"/>
          <a:stretch/>
        </p:blipFill>
        <p:spPr>
          <a:xfrm>
            <a:off x="609600" y="685800"/>
            <a:ext cx="3634154" cy="5422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2" t="14153" b="28292"/>
          <a:stretch/>
        </p:blipFill>
        <p:spPr>
          <a:xfrm>
            <a:off x="609600" y="685800"/>
            <a:ext cx="10972800" cy="54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give equal weightage to all deviations, we square each of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 find the best fitting curve to given data,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/>
                  <a:t> must be minimum. </a:t>
                </a:r>
              </a:p>
              <a:p>
                <a:pPr marL="288925" indent="0">
                  <a:buNone/>
                </a:pPr>
                <a:r>
                  <a:rPr lang="en-US" dirty="0"/>
                  <a:t>Where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2176463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points will lie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then We have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/>
                  <a:t> is minimum.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78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138317B-AF36-8C05-925B-6E9CE323E1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702731"/>
                  </p:ext>
                </p:extLst>
              </p:nvPr>
            </p:nvGraphicFramePr>
            <p:xfrm>
              <a:off x="139751" y="832685"/>
              <a:ext cx="10436809" cy="5682415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985466">
                      <a:extLst>
                        <a:ext uri="{9D8B030D-6E8A-4147-A177-3AD203B41FA5}">
                          <a16:colId xmlns:a16="http://schemas.microsoft.com/office/drawing/2014/main" val="557369434"/>
                        </a:ext>
                      </a:extLst>
                    </a:gridCol>
                    <a:gridCol w="8451343">
                      <a:extLst>
                        <a:ext uri="{9D8B030D-6E8A-4147-A177-3AD203B41FA5}">
                          <a16:colId xmlns:a16="http://schemas.microsoft.com/office/drawing/2014/main" val="1225589695"/>
                        </a:ext>
                      </a:extLst>
                    </a:gridCol>
                  </a:tblGrid>
                  <a:tr h="5216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>
                              <a:solidFill>
                                <a:schemeClr val="bg1"/>
                              </a:solidFill>
                              <a:effectLst/>
                            </a:rPr>
                            <a:t>Data </a:t>
                          </a:r>
                          <a:endParaRPr lang="en-IN" sz="2800" b="1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Median (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1" i="0" dirty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oMath>
                          </a14:m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)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4883119"/>
                      </a:ext>
                    </a:extLst>
                  </a:tr>
                  <a:tr h="104327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Ungrouped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1269966"/>
                      </a:ext>
                    </a:extLst>
                  </a:tr>
                  <a:tr h="2552577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Discrete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8565696"/>
                      </a:ext>
                    </a:extLst>
                  </a:tr>
                  <a:tr h="156491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Continuous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3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0285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138317B-AF36-8C05-925B-6E9CE323E1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702731"/>
                  </p:ext>
                </p:extLst>
              </p:nvPr>
            </p:nvGraphicFramePr>
            <p:xfrm>
              <a:off x="139751" y="832685"/>
              <a:ext cx="10436809" cy="5682415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985466">
                      <a:extLst>
                        <a:ext uri="{9D8B030D-6E8A-4147-A177-3AD203B41FA5}">
                          <a16:colId xmlns:a16="http://schemas.microsoft.com/office/drawing/2014/main" val="557369434"/>
                        </a:ext>
                      </a:extLst>
                    </a:gridCol>
                    <a:gridCol w="8451343">
                      <a:extLst>
                        <a:ext uri="{9D8B030D-6E8A-4147-A177-3AD203B41FA5}">
                          <a16:colId xmlns:a16="http://schemas.microsoft.com/office/drawing/2014/main" val="1225589695"/>
                        </a:ext>
                      </a:extLst>
                    </a:gridCol>
                  </a:tblGrid>
                  <a:tr h="5216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>
                              <a:solidFill>
                                <a:schemeClr val="bg1"/>
                              </a:solidFill>
                              <a:effectLst/>
                            </a:rPr>
                            <a:t>Data </a:t>
                          </a:r>
                          <a:endParaRPr lang="en-IN" sz="2800" b="1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576" t="-10465" r="-288" b="-10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883119"/>
                      </a:ext>
                    </a:extLst>
                  </a:tr>
                  <a:tr h="104327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Ungrouped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1269966"/>
                      </a:ext>
                    </a:extLst>
                  </a:tr>
                  <a:tr h="2552577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Discrete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8565696"/>
                      </a:ext>
                    </a:extLst>
                  </a:tr>
                  <a:tr h="156491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Continuous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3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0285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35BC58-1E11-BC81-C1F7-66A55107566E}"/>
                  </a:ext>
                </a:extLst>
              </p:cNvPr>
              <p:cNvSpPr txBox="1"/>
              <p:nvPr/>
            </p:nvSpPr>
            <p:spPr>
              <a:xfrm>
                <a:off x="2325171" y="2938818"/>
                <a:ext cx="1699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>
                          <a:solidFill>
                            <a:srgbClr val="FF0000"/>
                          </a:solidFill>
                          <a:latin typeface="+mj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even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35BC58-1E11-BC81-C1F7-66A551075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71" y="2938818"/>
                <a:ext cx="16995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311D63-2851-BC78-26B2-9448FB725D83}"/>
                  </a:ext>
                </a:extLst>
              </p:cNvPr>
              <p:cNvSpPr txBox="1"/>
              <p:nvPr/>
            </p:nvSpPr>
            <p:spPr>
              <a:xfrm>
                <a:off x="2325171" y="1844801"/>
                <a:ext cx="19101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>
                          <a:solidFill>
                            <a:srgbClr val="FF0000"/>
                          </a:solidFill>
                          <a:latin typeface="+mj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odd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311D63-2851-BC78-26B2-9448FB72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71" y="1844801"/>
                <a:ext cx="191013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/>
              <p:nvPr/>
            </p:nvSpPr>
            <p:spPr>
              <a:xfrm>
                <a:off x="2325171" y="5130990"/>
                <a:ext cx="4500218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71" y="5130990"/>
                <a:ext cx="4500218" cy="1134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/>
              <p:nvPr/>
            </p:nvSpPr>
            <p:spPr>
              <a:xfrm>
                <a:off x="4024741" y="1485299"/>
                <a:ext cx="528581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41" y="1485299"/>
                <a:ext cx="5285811" cy="1166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2B981-C212-470E-9397-7840D95DC5F1}"/>
                  </a:ext>
                </a:extLst>
              </p:cNvPr>
              <p:cNvSpPr txBox="1"/>
              <p:nvPr/>
            </p:nvSpPr>
            <p:spPr>
              <a:xfrm>
                <a:off x="2782371" y="3492518"/>
                <a:ext cx="7794189" cy="1242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2B981-C212-470E-9397-7840D95DC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371" y="3492518"/>
                <a:ext cx="7794189" cy="1242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ACC6A-7B91-4552-BF0F-0EF4AE6CC344}"/>
                  </a:ext>
                </a:extLst>
              </p:cNvPr>
              <p:cNvSpPr txBox="1"/>
              <p:nvPr/>
            </p:nvSpPr>
            <p:spPr>
              <a:xfrm>
                <a:off x="3606356" y="184480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ACC6A-7B91-4552-BF0F-0EF4AE6C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56" y="1844801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5426A-8FA4-4732-BC7B-AFA211A883E3}"/>
                  </a:ext>
                </a:extLst>
              </p:cNvPr>
              <p:cNvSpPr txBox="1"/>
              <p:nvPr/>
            </p:nvSpPr>
            <p:spPr>
              <a:xfrm>
                <a:off x="2325171" y="403490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5426A-8FA4-4732-BC7B-AFA211A88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71" y="4034904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1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10" grpId="0"/>
      <p:bldP spid="11" grpId="0"/>
      <p:bldP spid="12" grpId="0"/>
      <p:bldP spid="13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method, we will find the two type of curves: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/>
              <p:cNvGraphicFramePr/>
              <p:nvPr/>
            </p:nvGraphicFramePr>
            <p:xfrm>
              <a:off x="106680" y="1832871"/>
              <a:ext cx="11978640" cy="3657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/>
              <p:cNvGraphicFramePr/>
              <p:nvPr>
                <p:extLst>
                  <p:ext uri="{D42A27DB-BD31-4B8C-83A1-F6EECF244321}">
                    <p14:modId xmlns:p14="http://schemas.microsoft.com/office/powerpoint/2010/main" val="2401796876"/>
                  </p:ext>
                </p:extLst>
              </p:nvPr>
            </p:nvGraphicFramePr>
            <p:xfrm>
              <a:off x="106680" y="1832871"/>
              <a:ext cx="11978640" cy="3657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386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949808-C3B1-4B29-BC1D-7C5840D25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C7F712-D1F6-4F71-82C9-DAB6542BD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05B29E-1B9F-4DEC-B79A-DC83E4149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9B5CA2-5F0F-4431-B59C-09710A271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221394-677D-4227-8D4A-248CECEE7F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484D1E-07BF-47BD-B8E8-A53A4AA02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 – 7.1</a:t>
            </a:r>
            <a:br>
              <a:rPr lang="en-US" dirty="0"/>
            </a:br>
            <a:r>
              <a:rPr lang="en-US" dirty="0"/>
              <a:t>Linear Curve Fitting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Fitting of Linear Curves	or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Fitting a Straight Line</a:t>
            </a:r>
          </a:p>
        </p:txBody>
      </p:sp>
    </p:spTree>
    <p:extLst>
      <p:ext uri="{BB962C8B-B14F-4D97-AF65-F5344CB8AC3E}">
        <p14:creationId xmlns:p14="http://schemas.microsoft.com/office/powerpoint/2010/main" val="28502523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Let,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 ……,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values.</a:t>
                </a:r>
              </a:p>
              <a:p>
                <a:pPr lvl="0"/>
                <a:r>
                  <a:rPr lang="en-US" dirty="0"/>
                  <a:t>Let,	the relation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To find the best fitting straight line to the given data, </a:t>
                </a:r>
              </a:p>
              <a:p>
                <a:pPr marL="288925" lvl="0" indent="0">
                  <a:buNone/>
                </a:pPr>
                <a:r>
                  <a:rPr lang="en-US" dirty="0"/>
                  <a:t>we need to find the best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by solving two </a:t>
                </a:r>
                <a:r>
                  <a:rPr lang="en-US" dirty="0">
                    <a:solidFill>
                      <a:srgbClr val="FF0000"/>
                    </a:solidFill>
                  </a:rPr>
                  <a:t>normal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equations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𝐧𝐚</m:t>
                      </m:r>
                      <m:r>
                        <a:rPr lang="en-US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nary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𝐱𝐲</m:t>
                          </m:r>
                        </m:e>
                      </m:nary>
                      <m:r>
                        <a:rPr lang="en-US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nary>
                      <m:r>
                        <a:rPr lang="en-US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</a:t>
                </a:r>
                <a:r>
                  <a:rPr lang="en-US" dirty="0">
                    <a:solidFill>
                      <a:srgbClr val="FF0000"/>
                    </a:solidFill>
                  </a:rPr>
                  <a:t>substituting</a:t>
                </a:r>
                <a:r>
                  <a:rPr lang="en-US" dirty="0"/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bx</m:t>
                    </m:r>
                  </m:oMath>
                </a14:m>
                <a:r>
                  <a:rPr lang="en-US" dirty="0"/>
                  <a:t>, We will obtain the best fitting straight line to the given data.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4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Procedure to find best fitting straight line to the given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Store</a:t>
                </a:r>
                <a:r>
                  <a:rPr lang="en-US" dirty="0">
                    <a:solidFill>
                      <a:srgbClr val="002060"/>
                    </a:solidFill>
                  </a:rPr>
                  <a:t> the given data(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points) in the scientific calculator(fx-82MS).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Find</a:t>
                </a:r>
                <a:r>
                  <a:rPr lang="en-US" dirty="0">
                    <a:solidFill>
                      <a:srgbClr val="002060"/>
                    </a:solidFill>
                  </a:rPr>
                  <a:t> the values of </a:t>
                </a:r>
                <a:r>
                  <a:rPr lang="en-US" dirty="0">
                    <a:solidFill>
                      <a:srgbClr val="FF0000"/>
                    </a:solidFill>
                  </a:rPr>
                  <a:t>following</a:t>
                </a:r>
                <a:r>
                  <a:rPr lang="en-US" dirty="0">
                    <a:solidFill>
                      <a:srgbClr val="002060"/>
                    </a:solidFill>
                  </a:rPr>
                  <a:t> from the calculator:</a:t>
                </a:r>
              </a:p>
              <a:p>
                <a:pPr marL="509588" indent="0">
                  <a:lnSpc>
                    <a:spcPct val="200000"/>
                  </a:lnSpc>
                  <a:buNone/>
                </a:pPr>
                <a:r>
                  <a:rPr lang="en-US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 startAt="3"/>
                </a:pPr>
                <a:r>
                  <a:rPr lang="en-US" dirty="0">
                    <a:solidFill>
                      <a:srgbClr val="FF0000"/>
                    </a:solidFill>
                  </a:rPr>
                  <a:t>Substitute</a:t>
                </a:r>
                <a:r>
                  <a:rPr lang="en-US" dirty="0">
                    <a:solidFill>
                      <a:srgbClr val="002060"/>
                    </a:solidFill>
                  </a:rPr>
                  <a:t> all values in the normal equations.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 startAt="3"/>
                </a:pPr>
                <a:r>
                  <a:rPr lang="en-US" dirty="0">
                    <a:solidFill>
                      <a:srgbClr val="FF0000"/>
                    </a:solidFill>
                  </a:rPr>
                  <a:t>Find</a:t>
                </a:r>
                <a:r>
                  <a:rPr lang="en-US" dirty="0"/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from the calculator.</a:t>
                </a:r>
                <a:endParaRPr lang="en-US" b="1" dirty="0"/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 startAt="3"/>
                </a:pPr>
                <a:r>
                  <a:rPr lang="en-US" dirty="0">
                    <a:solidFill>
                      <a:srgbClr val="FF0000"/>
                    </a:solidFill>
                  </a:rPr>
                  <a:t>Substitute</a:t>
                </a:r>
                <a:r>
                  <a:rPr lang="en-US" dirty="0">
                    <a:solidFill>
                      <a:srgbClr val="002060"/>
                    </a:solidFill>
                  </a:rPr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in the</a:t>
                </a:r>
                <a:r>
                  <a:rPr lang="en-US" dirty="0"/>
                  <a:t> best fitting straight line</a:t>
                </a:r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6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2"/>
                <a:ext cx="11929643" cy="12801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Fit a straight line for the given pairs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1, 5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2, 7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(3, 9),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(4, 10),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(5, 11)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2"/>
                <a:ext cx="11929643" cy="1280160"/>
              </a:xfrm>
              <a:prstGeom prst="rect">
                <a:avLst/>
              </a:prstGeom>
              <a:blipFill rotWithShape="0">
                <a:blip r:embed="rId2"/>
                <a:stretch>
                  <a:fillRect l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7.1 ⇝ Example 1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230712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92121" y="2307123"/>
                <a:ext cx="10140918" cy="3754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lvl="0" indent="-514350" algn="just"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800" dirty="0">
                    <a:solidFill>
                      <a:srgbClr val="FF0000"/>
                    </a:solidFill>
                  </a:rPr>
                  <a:t>Store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given data(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points) in the scientific calculator(fx-82MS).</a:t>
                </a:r>
              </a:p>
              <a:p>
                <a:pPr marL="514350" lvl="0" indent="-514350" algn="just">
                  <a:lnSpc>
                    <a:spcPct val="15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800" dirty="0">
                    <a:solidFill>
                      <a:srgbClr val="FF0000"/>
                    </a:solidFill>
                  </a:rPr>
                  <a:t>Find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values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following</a:t>
                </a:r>
                <a:r>
                  <a:rPr lang="en-US" sz="2800" dirty="0">
                    <a:solidFill>
                      <a:srgbClr val="002060"/>
                    </a:solidFill>
                  </a:rPr>
                  <a:t> from the calculator:</a:t>
                </a:r>
              </a:p>
              <a:p>
                <a:pPr marL="509588" lvl="0" algn="just">
                  <a:lnSpc>
                    <a:spcPct val="150000"/>
                  </a:lnSpc>
                  <a:buClr>
                    <a:srgbClr val="B84742"/>
                  </a:buClr>
                </a:pP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  <a:p>
                <a:pPr marL="514350" lvl="0" indent="-514350" algn="just">
                  <a:lnSpc>
                    <a:spcPct val="150000"/>
                  </a:lnSpc>
                  <a:buClr>
                    <a:srgbClr val="B84742"/>
                  </a:buClr>
                  <a:buFont typeface="+mj-lt"/>
                  <a:buAutoNum type="arabicParenR" startAt="3"/>
                </a:pPr>
                <a:r>
                  <a:rPr lang="en-US" sz="2800" dirty="0">
                    <a:solidFill>
                      <a:srgbClr val="FF0000"/>
                    </a:solidFill>
                  </a:rPr>
                  <a:t>Substitute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all values in the normal equations.</a:t>
                </a:r>
              </a:p>
              <a:p>
                <a:pPr marL="514350" lvl="0" indent="-514350" algn="just">
                  <a:lnSpc>
                    <a:spcPct val="150000"/>
                  </a:lnSpc>
                  <a:buClr>
                    <a:srgbClr val="B84742"/>
                  </a:buClr>
                  <a:buFont typeface="+mj-lt"/>
                  <a:buAutoNum type="arabicParenR" startAt="3"/>
                </a:pPr>
                <a:r>
                  <a:rPr lang="en-US" sz="2800" dirty="0">
                    <a:solidFill>
                      <a:srgbClr val="FF0000"/>
                    </a:solidFill>
                  </a:rPr>
                  <a:t>Find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from the calculator.</a:t>
                </a:r>
                <a:endParaRPr lang="en-US" sz="2800" b="1" dirty="0">
                  <a:solidFill>
                    <a:srgbClr val="002060"/>
                  </a:solidFill>
                </a:endParaRPr>
              </a:p>
              <a:p>
                <a:pPr marL="514350" lvl="0" indent="-514350" algn="just">
                  <a:lnSpc>
                    <a:spcPct val="150000"/>
                  </a:lnSpc>
                  <a:buClr>
                    <a:srgbClr val="B84742"/>
                  </a:buClr>
                  <a:buFont typeface="+mj-lt"/>
                  <a:buAutoNum type="arabicParenR" startAt="3"/>
                </a:pPr>
                <a:r>
                  <a:rPr lang="en-US" sz="2800" dirty="0">
                    <a:solidFill>
                      <a:srgbClr val="FF0000"/>
                    </a:solidFill>
                  </a:rPr>
                  <a:t>Substitute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in the line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121" y="2307123"/>
                <a:ext cx="10140918" cy="3754874"/>
              </a:xfrm>
              <a:prstGeom prst="rect">
                <a:avLst/>
              </a:prstGeom>
              <a:blipFill rotWithShape="0">
                <a:blip r:embed="rId3"/>
                <a:stretch>
                  <a:fillRect l="-1263" t="-1623" r="-1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58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7.1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749" y="831469"/>
                <a:ext cx="4244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831469"/>
                <a:ext cx="4244239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01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5749" y="2513805"/>
                <a:ext cx="1799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2513805"/>
                <a:ext cx="179978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5749" y="1672637"/>
                <a:ext cx="16185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1672637"/>
                <a:ext cx="161858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81221" y="2513805"/>
                <a:ext cx="2072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=376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221" y="2513805"/>
                <a:ext cx="207223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79007" y="1676776"/>
                <a:ext cx="1626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007" y="1676776"/>
                <a:ext cx="162659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753100" y="786082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3293" y="3359112"/>
            <a:ext cx="45923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Substitute these values in the </a:t>
            </a:r>
          </a:p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Normal Equations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3293" y="4635306"/>
                <a:ext cx="28543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na</m:t>
                    </m:r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" y="4635306"/>
                <a:ext cx="285430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13293" y="5480613"/>
                <a:ext cx="3476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" y="5480613"/>
                <a:ext cx="347691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319139" y="831469"/>
                <a:ext cx="4562018" cy="1467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376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39" y="831469"/>
                <a:ext cx="4562018" cy="146796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319139" y="4204419"/>
                <a:ext cx="57607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8925" indent="-288925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 best fitting straight line to the given data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39" y="4204419"/>
                <a:ext cx="5760720" cy="954107"/>
              </a:xfrm>
              <a:prstGeom prst="rect">
                <a:avLst/>
              </a:prstGeom>
              <a:blipFill rotWithShape="0">
                <a:blip r:embed="rId10"/>
                <a:stretch>
                  <a:fillRect t="-7051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96558" y="3359112"/>
                <a:ext cx="13796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=3.9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58" y="3359112"/>
                <a:ext cx="137967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071078" y="3359112"/>
                <a:ext cx="14021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078" y="3359112"/>
                <a:ext cx="1402115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6319139" y="2515323"/>
            <a:ext cx="47564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Solving above equations, We 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319139" y="5480613"/>
                <a:ext cx="3452997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88925" indent="-2889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39" y="5480613"/>
                <a:ext cx="3452997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355977" y="903939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977" y="903939"/>
                <a:ext cx="46519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851881" y="900155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881" y="900155"/>
                <a:ext cx="663964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8840349" y="1736153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349" y="1736153"/>
                <a:ext cx="66396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113813" y="1743944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813" y="1743944"/>
                <a:ext cx="66396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491909" y="900155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909" y="900155"/>
                <a:ext cx="663964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365314" y="1747728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376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314" y="1747728"/>
                <a:ext cx="862737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2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/>
      <p:bldP spid="22" grpId="0"/>
      <p:bldP spid="23" grpId="0"/>
      <p:bldP spid="24" grpId="0"/>
      <p:bldP spid="26" grpId="0" animBg="1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2"/>
                <a:ext cx="11929643" cy="7315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dirty="0"/>
                  <a:t>Fit a straight line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to the following data: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2"/>
                <a:ext cx="11929643" cy="731520"/>
              </a:xfrm>
              <a:prstGeom prst="rect">
                <a:avLst/>
              </a:prstGeom>
              <a:blipFill rotWithShape="0">
                <a:blip r:embed="rId2"/>
                <a:stretch>
                  <a:fillRect l="-1074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7.1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32297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3352800" y="1747867"/>
              <a:ext cx="5486400" cy="128016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914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5585914"/>
                  </p:ext>
                </p:extLst>
              </p:nvPr>
            </p:nvGraphicFramePr>
            <p:xfrm>
              <a:off x="3352800" y="1747867"/>
              <a:ext cx="5486400" cy="128016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333" t="-943" r="-502667" b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1333" t="-943" r="-402667" b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1333" t="-943" r="-302667" b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1333" t="-943" r="-202667" b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1333" t="-943" r="-102667" b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501333" t="-943" r="-2667" b="-100943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333" t="-101905" r="-502667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1333" t="-101905" r="-402667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1333" t="-101905" r="-302667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1333" t="-101905" r="-202667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1333" t="-101905" r="-102667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501333" t="-101905" r="-2667" b="-190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25597" y="3322975"/>
                <a:ext cx="58464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want to find straight line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ax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322975"/>
                <a:ext cx="5846472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19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flipV="1">
            <a:off x="2618742" y="1496414"/>
            <a:ext cx="18288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625597" y="4007810"/>
                <a:ext cx="66832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Which is not in our standard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4007810"/>
                <a:ext cx="6683240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916" t="-11628" r="-82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628461" y="4692645"/>
                <a:ext cx="49823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Let us take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 &amp;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461" y="4692645"/>
                <a:ext cx="498239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625597" y="5377480"/>
                <a:ext cx="3855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will find straight line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377480"/>
                <a:ext cx="3855543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1628" r="-2057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481140" y="5377480"/>
                <a:ext cx="18870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40" y="5377480"/>
                <a:ext cx="188705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368195" y="5377480"/>
                <a:ext cx="2572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95" y="5377480"/>
                <a:ext cx="257237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8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7.1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749" y="831469"/>
                <a:ext cx="4244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831469"/>
                <a:ext cx="4244239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01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5749" y="2513805"/>
                <a:ext cx="1799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2513805"/>
                <a:ext cx="179978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5749" y="1672637"/>
                <a:ext cx="14198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1672637"/>
                <a:ext cx="141981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81221" y="2513805"/>
                <a:ext cx="16009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221" y="2513805"/>
                <a:ext cx="160095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79007" y="1676776"/>
                <a:ext cx="1626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007" y="1676776"/>
                <a:ext cx="162659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673090" y="751792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3293" y="3359112"/>
            <a:ext cx="43444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Substitute these values in the</a:t>
            </a:r>
          </a:p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Normal Equations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3293" y="4635306"/>
                <a:ext cx="30402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na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" y="4635306"/>
                <a:ext cx="304025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13293" y="5480613"/>
                <a:ext cx="36628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" y="5480613"/>
                <a:ext cx="366286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319139" y="831469"/>
                <a:ext cx="4175309" cy="1467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39" y="831469"/>
                <a:ext cx="4175309" cy="146796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319139" y="4204419"/>
                <a:ext cx="57607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8925" indent="-288925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 best fitting straight line to the given data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39" y="4204419"/>
                <a:ext cx="5760720" cy="954107"/>
              </a:xfrm>
              <a:prstGeom prst="rect">
                <a:avLst/>
              </a:prstGeom>
              <a:blipFill rotWithShape="0">
                <a:blip r:embed="rId10"/>
                <a:stretch>
                  <a:fillRect t="-7051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96558" y="3359112"/>
                <a:ext cx="14726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′=2.6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58" y="3359112"/>
                <a:ext cx="1472647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071078" y="3359112"/>
                <a:ext cx="14950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′=0.7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078" y="3359112"/>
                <a:ext cx="1495088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6319139" y="2515323"/>
            <a:ext cx="4969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Solving above equations,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319139" y="5480613"/>
                <a:ext cx="3452997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288925" indent="-2889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39" y="5480613"/>
                <a:ext cx="3452997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8069649" y="915360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649" y="915360"/>
                <a:ext cx="46519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759679" y="92057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679" y="920572"/>
                <a:ext cx="465191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8590821" y="1734443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821" y="1734443"/>
                <a:ext cx="465191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7205116" y="903939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116" y="903939"/>
                <a:ext cx="66396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734827" y="1753047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827" y="1753047"/>
                <a:ext cx="663964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385566" y="174601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566" y="1746018"/>
                <a:ext cx="465191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69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2"/>
                <a:ext cx="11929643" cy="15544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en-US" dirty="0"/>
                  <a:t>By method of least squares, fit a linear relation of the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bW</m:t>
                    </m:r>
                  </m:oMath>
                </a14:m>
                <a:r>
                  <a:rPr lang="en-US" dirty="0"/>
                  <a:t> to the following data. Also estimate P, when W is 150; where P is the pull required to lift a weight W. 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2"/>
                <a:ext cx="11929643" cy="1554480"/>
              </a:xfrm>
              <a:prstGeom prst="rect">
                <a:avLst/>
              </a:prstGeom>
              <a:blipFill rotWithShape="0">
                <a:blip r:embed="rId2"/>
                <a:stretch>
                  <a:fillRect l="-1074" t="-4314" r="-1074" b="-125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7.1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994311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3352800" y="2558850"/>
              <a:ext cx="548640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P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70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10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120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W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2928749"/>
                  </p:ext>
                </p:extLst>
              </p:nvPr>
            </p:nvGraphicFramePr>
            <p:xfrm>
              <a:off x="3352800" y="2558850"/>
              <a:ext cx="548640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097280"/>
                    <a:gridCol w="1097280"/>
                    <a:gridCol w="1097280"/>
                    <a:gridCol w="1097280"/>
                    <a:gridCol w="1097280"/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111" t="-1099" r="-402222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1111" t="-1099" r="-302222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1111" t="-1099" r="-202222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1111" t="-1099" r="-102222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1111" t="-1099" r="-2222" b="-101099"/>
                          </a:stretch>
                        </a:blipFill>
                      </a:tcPr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111" t="-102222" r="-40222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1111" t="-102222" r="-30222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1111" t="-102222" r="-20222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1111" t="-102222" r="-10222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1111" t="-102222" r="-2222" b="-22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25597" y="3994311"/>
                <a:ext cx="60260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want to find straight line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bW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994311"/>
                <a:ext cx="6026009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12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flipV="1">
            <a:off x="9158439" y="1348516"/>
            <a:ext cx="18288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625597" y="4679146"/>
                <a:ext cx="66832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Which is not in our standard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4679146"/>
                <a:ext cx="6683240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916" t="-12941" r="-82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628461" y="5363981"/>
                <a:ext cx="49823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Let us take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 &amp;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461" y="5363981"/>
                <a:ext cx="498239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625597" y="6048816"/>
                <a:ext cx="3855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will find straight line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6048816"/>
                <a:ext cx="3855543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1628" r="-2057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481140" y="6044073"/>
                <a:ext cx="20665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bW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40" y="6044073"/>
                <a:ext cx="206659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545945" y="6048816"/>
                <a:ext cx="23715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𝐛𝐱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945" y="6048816"/>
                <a:ext cx="2371547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6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7.1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749" y="831469"/>
                <a:ext cx="4244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831469"/>
                <a:ext cx="4244239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01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5749" y="2513805"/>
                <a:ext cx="21973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=1435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2513805"/>
                <a:ext cx="219733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5749" y="1672637"/>
                <a:ext cx="16185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73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1672637"/>
                <a:ext cx="161858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79007" y="2522083"/>
                <a:ext cx="21972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=6750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007" y="2522083"/>
                <a:ext cx="219726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79007" y="1676776"/>
                <a:ext cx="182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340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007" y="1676776"/>
                <a:ext cx="182537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695950" y="751792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3293" y="3359112"/>
            <a:ext cx="43444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Substitute these values in the</a:t>
            </a:r>
          </a:p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Normal Equations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3293" y="4635306"/>
                <a:ext cx="28543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na</m:t>
                    </m:r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" y="4635306"/>
                <a:ext cx="285430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13293" y="5480613"/>
                <a:ext cx="3476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" y="5480613"/>
                <a:ext cx="347691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319139" y="831469"/>
                <a:ext cx="4983224" cy="1467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0340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73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6750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73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39" y="831469"/>
                <a:ext cx="4983224" cy="146796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319139" y="4204419"/>
                <a:ext cx="57607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8925" indent="-288925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 best fitting straight line to the given data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39" y="4204419"/>
                <a:ext cx="5760720" cy="954107"/>
              </a:xfrm>
              <a:prstGeom prst="rect">
                <a:avLst/>
              </a:prstGeom>
              <a:blipFill rotWithShape="0">
                <a:blip r:embed="rId10"/>
                <a:stretch>
                  <a:fillRect t="-7051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548915" y="3364057"/>
                <a:ext cx="24424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=−11.8005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15" y="3364057"/>
                <a:ext cx="2442464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398574" y="3355685"/>
                <a:ext cx="19984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=5.3041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574" y="3355685"/>
                <a:ext cx="199843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6319139" y="2515323"/>
            <a:ext cx="4969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Solving above equations,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319139" y="5480613"/>
                <a:ext cx="5224315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288925" indent="-2889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𝟖𝟎𝟎𝟓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𝟑𝟎𝟒𝟏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39" y="5480613"/>
                <a:ext cx="5224315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31763" y="907142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763" y="907142"/>
                <a:ext cx="46519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925218" y="916365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218" y="916365"/>
                <a:ext cx="663964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8865604" y="1744301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604" y="1744301"/>
                <a:ext cx="66396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373503" y="908517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503" y="908517"/>
                <a:ext cx="862737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141745" y="1747111"/>
                <a:ext cx="10615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1435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745" y="1747111"/>
                <a:ext cx="1061509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191918" y="1753065"/>
                <a:ext cx="10615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6750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18" y="1753065"/>
                <a:ext cx="1061509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 animBg="1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Median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950F3D-7417-47AE-A1C2-EC6882D512F8}"/>
                  </a:ext>
                </a:extLst>
              </p:cNvPr>
              <p:cNvSpPr txBox="1"/>
              <p:nvPr/>
            </p:nvSpPr>
            <p:spPr>
              <a:xfrm>
                <a:off x="190500" y="863444"/>
                <a:ext cx="4500218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950F3D-7417-47AE-A1C2-EC6882D5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863444"/>
                <a:ext cx="4500218" cy="11340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8E0223-592F-4EF3-8A2D-5874F0C187CD}"/>
                  </a:ext>
                </a:extLst>
              </p:cNvPr>
              <p:cNvSpPr txBox="1"/>
              <p:nvPr/>
            </p:nvSpPr>
            <p:spPr>
              <a:xfrm>
                <a:off x="190500" y="2705521"/>
                <a:ext cx="12192000" cy="734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Median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class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whose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cumulative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frequency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property</m:t>
                      </m:r>
                      <m:func>
                        <m:func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cf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cf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8E0223-592F-4EF3-8A2D-5874F0C1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2705521"/>
                <a:ext cx="12192000" cy="734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6383F8-2423-492C-AF05-5C1925064E32}"/>
              </a:ext>
            </a:extLst>
          </p:cNvPr>
          <p:cNvSpPr txBox="1"/>
          <p:nvPr/>
        </p:nvSpPr>
        <p:spPr>
          <a:xfrm>
            <a:off x="152400" y="2149780"/>
            <a:ext cx="1352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dirty="0">
                <a:solidFill>
                  <a:srgbClr val="002060"/>
                </a:solidFill>
              </a:rPr>
              <a:t>Where,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701DAA-F39F-40BB-BE99-5EFFB6D5BB7B}"/>
                  </a:ext>
                </a:extLst>
              </p:cNvPr>
              <p:cNvSpPr txBox="1"/>
              <p:nvPr/>
            </p:nvSpPr>
            <p:spPr>
              <a:xfrm>
                <a:off x="190500" y="3493179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Lower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boundary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point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median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class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701DAA-F39F-40BB-BE99-5EFFB6D5B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493179"/>
                <a:ext cx="9886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957870-A4EB-4ED9-9C4B-55C15FC09A38}"/>
                  </a:ext>
                </a:extLst>
              </p:cNvPr>
              <p:cNvSpPr txBox="1"/>
              <p:nvPr/>
            </p:nvSpPr>
            <p:spPr>
              <a:xfrm>
                <a:off x="190500" y="4070010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number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observation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sum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frequencies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957870-A4EB-4ED9-9C4B-55C15FC09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070010"/>
                <a:ext cx="98869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07B4E3-AEF2-44D7-80D5-0DD17D670938}"/>
                  </a:ext>
                </a:extLst>
              </p:cNvPr>
              <p:cNvSpPr txBox="1"/>
              <p:nvPr/>
            </p:nvSpPr>
            <p:spPr>
              <a:xfrm>
                <a:off x="190500" y="4646841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Cumulative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frequency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preceding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median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class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07B4E3-AEF2-44D7-80D5-0DD17D670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646841"/>
                <a:ext cx="98869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8A3E4-9996-4871-9065-15B3EA7619EB}"/>
                  </a:ext>
                </a:extLst>
              </p:cNvPr>
              <p:cNvSpPr txBox="1"/>
              <p:nvPr/>
            </p:nvSpPr>
            <p:spPr>
              <a:xfrm>
                <a:off x="190500" y="5223672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frequency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median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class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8A3E4-9996-4871-9065-15B3EA761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223672"/>
                <a:ext cx="98869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F0D93D-4830-48E6-B83C-514897BBAD89}"/>
                  </a:ext>
                </a:extLst>
              </p:cNvPr>
              <p:cNvSpPr txBox="1"/>
              <p:nvPr/>
            </p:nvSpPr>
            <p:spPr>
              <a:xfrm>
                <a:off x="190500" y="5800502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length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F0D93D-4830-48E6-B83C-514897BBA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800502"/>
                <a:ext cx="98869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6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7.1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7270" y="862943"/>
            <a:ext cx="4071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Estimate P, when W is 150.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270" y="1674906"/>
                <a:ext cx="7004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That means,   we need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=150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674906"/>
                <a:ext cx="700461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828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37270" y="2486869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512968" y="2486869"/>
                <a:ext cx="45125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8925" indent="-2889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=−11.8005+5.3041 </m:t>
                      </m:r>
                      <m:r>
                        <m:rPr>
                          <m:sty m:val="p"/>
                        </m:rP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68" y="2486869"/>
                <a:ext cx="451251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025485" y="2486869"/>
                <a:ext cx="4785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=−11.8005+5.3041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485" y="2486869"/>
                <a:ext cx="478566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025485" y="3298832"/>
                <a:ext cx="53497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=−11.8005+5.3041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485" y="3298832"/>
                <a:ext cx="534979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70" y="4930114"/>
                <a:ext cx="8109977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Pu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ll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required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lift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</a:rPr>
                        <m:t>weight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𝟕𝟖𝟑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𝟖𝟏𝟒𝟓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4930114"/>
                <a:ext cx="810997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25485" y="4114473"/>
                <a:ext cx="28131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=783.8145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485" y="4114473"/>
                <a:ext cx="281314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48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animBg="1"/>
      <p:bldP spid="10" grpId="0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 – 7.2</a:t>
            </a:r>
            <a:br>
              <a:rPr lang="en-US" dirty="0"/>
            </a:br>
            <a:r>
              <a:rPr lang="en-US" dirty="0"/>
              <a:t>Quadratic Curve Fitting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Fitting of Quadratic Curves	or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Fitting a Parabola</a:t>
            </a:r>
          </a:p>
        </p:txBody>
      </p:sp>
    </p:spTree>
    <p:extLst>
      <p:ext uri="{BB962C8B-B14F-4D97-AF65-F5344CB8AC3E}">
        <p14:creationId xmlns:p14="http://schemas.microsoft.com/office/powerpoint/2010/main" val="328499197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Let,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 ……,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values.</a:t>
                </a:r>
              </a:p>
              <a:p>
                <a:pPr lvl="0"/>
                <a:r>
                  <a:rPr lang="en-US" dirty="0"/>
                  <a:t>Let,	the relation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To find the best fitting parabola to the given data, </a:t>
                </a:r>
              </a:p>
              <a:p>
                <a:pPr marL="288925" lvl="0" indent="0">
                  <a:buNone/>
                </a:pPr>
                <a:r>
                  <a:rPr lang="en-US" dirty="0"/>
                  <a:t>we need to find the best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by solving three </a:t>
                </a:r>
                <a:r>
                  <a:rPr lang="en-US" dirty="0">
                    <a:solidFill>
                      <a:srgbClr val="FF0000"/>
                    </a:solidFill>
                  </a:rPr>
                  <a:t>normal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equations</a:t>
                </a:r>
                <a:r>
                  <a:rPr lang="en-US" dirty="0"/>
                  <a:t>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5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5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5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5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5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5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nary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500" b="1" i="0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5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5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5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5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5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nary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5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5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5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5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5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5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5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5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5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nary>
                      <m:r>
                        <a:rPr lang="en-US" sz="2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5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5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Let,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 ……, 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values.</a:t>
                </a:r>
              </a:p>
              <a:p>
                <a:pPr lvl="0"/>
                <a:r>
                  <a:rPr lang="en-US" dirty="0"/>
                  <a:t>Let,	the relation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To find the best fitting parabola to the given data, </a:t>
                </a:r>
              </a:p>
              <a:p>
                <a:pPr marL="288925" lvl="0" indent="0">
                  <a:buNone/>
                </a:pPr>
                <a:r>
                  <a:rPr lang="en-US" dirty="0"/>
                  <a:t>we need to find the best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by solving three </a:t>
                </a:r>
                <a:r>
                  <a:rPr lang="en-US" dirty="0">
                    <a:solidFill>
                      <a:srgbClr val="FF0000"/>
                    </a:solidFill>
                  </a:rPr>
                  <a:t>normal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equations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r>
                  <a:rPr lang="en-US" dirty="0"/>
                  <a:t>By </a:t>
                </a:r>
                <a:r>
                  <a:rPr lang="en-US" dirty="0">
                    <a:solidFill>
                      <a:srgbClr val="FF0000"/>
                    </a:solidFill>
                  </a:rPr>
                  <a:t>substituting</a:t>
                </a:r>
                <a:r>
                  <a:rPr lang="en-US" dirty="0"/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cx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We will obtain the best fitting parabola to the given data.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49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Procedure to find best fitting parabola to the given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Store</a:t>
                </a:r>
                <a:r>
                  <a:rPr lang="en-US" dirty="0">
                    <a:solidFill>
                      <a:srgbClr val="002060"/>
                    </a:solidFill>
                  </a:rPr>
                  <a:t> the given data(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points) in the scientific calculator(fx-82MS).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Find</a:t>
                </a:r>
                <a:r>
                  <a:rPr lang="en-US" dirty="0">
                    <a:solidFill>
                      <a:srgbClr val="002060"/>
                    </a:solidFill>
                  </a:rPr>
                  <a:t> the values of </a:t>
                </a:r>
                <a:r>
                  <a:rPr lang="en-US" dirty="0">
                    <a:solidFill>
                      <a:srgbClr val="FF0000"/>
                    </a:solidFill>
                  </a:rPr>
                  <a:t>following</a:t>
                </a:r>
                <a:r>
                  <a:rPr lang="en-US" dirty="0">
                    <a:solidFill>
                      <a:srgbClr val="002060"/>
                    </a:solidFill>
                  </a:rPr>
                  <a:t> from the calculator:</a:t>
                </a:r>
              </a:p>
              <a:p>
                <a:pPr marL="509588" indent="0">
                  <a:lnSpc>
                    <a:spcPct val="200000"/>
                  </a:lnSpc>
                  <a:buNone/>
                </a:pPr>
                <a:r>
                  <a:rPr lang="en-US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  <m:r>
                      <a:rPr lang="en-US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m:rPr>
                        <m:nor/>
                      </m:rPr>
                      <a:rPr lang="en-US" b="0" i="0" smtClean="0"/>
                      <m:t>.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 startAt="3"/>
                </a:pPr>
                <a:r>
                  <a:rPr lang="en-US" dirty="0">
                    <a:solidFill>
                      <a:srgbClr val="FF0000"/>
                    </a:solidFill>
                  </a:rPr>
                  <a:t>Substitute</a:t>
                </a:r>
                <a:r>
                  <a:rPr lang="en-US" dirty="0">
                    <a:solidFill>
                      <a:srgbClr val="002060"/>
                    </a:solidFill>
                  </a:rPr>
                  <a:t> all values in the normal equations.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 startAt="3"/>
                </a:pPr>
                <a:r>
                  <a:rPr lang="en-US" dirty="0">
                    <a:solidFill>
                      <a:srgbClr val="FF0000"/>
                    </a:solidFill>
                  </a:rPr>
                  <a:t>Find</a:t>
                </a:r>
                <a:r>
                  <a:rPr lang="en-US" dirty="0"/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from the calculator.</a:t>
                </a:r>
                <a:endParaRPr lang="en-US" b="1" dirty="0"/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 startAt="3"/>
                </a:pPr>
                <a:r>
                  <a:rPr lang="en-US" dirty="0">
                    <a:solidFill>
                      <a:srgbClr val="FF0000"/>
                    </a:solidFill>
                  </a:rPr>
                  <a:t>Substitute</a:t>
                </a:r>
                <a:r>
                  <a:rPr lang="en-US" dirty="0">
                    <a:solidFill>
                      <a:srgbClr val="002060"/>
                    </a:solidFill>
                  </a:rPr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in the</a:t>
                </a:r>
                <a:r>
                  <a:rPr lang="en-US" dirty="0"/>
                  <a:t> best fitting parabola</a:t>
                </a:r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cx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loud Callout 3"/>
          <p:cNvSpPr/>
          <p:nvPr/>
        </p:nvSpPr>
        <p:spPr>
          <a:xfrm>
            <a:off x="8787114" y="2618453"/>
            <a:ext cx="1828800" cy="685800"/>
          </a:xfrm>
          <a:prstGeom prst="cloudCallout">
            <a:avLst>
              <a:gd name="adj1" fmla="val -74314"/>
              <a:gd name="adj2" fmla="val 933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How ?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7652794" y="4321861"/>
            <a:ext cx="1828800" cy="685800"/>
          </a:xfrm>
          <a:prstGeom prst="cloudCallout">
            <a:avLst>
              <a:gd name="adj1" fmla="val -74314"/>
              <a:gd name="adj2" fmla="val 933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21517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given data in the calculator?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5954" y="912871"/>
            <a:ext cx="6197530" cy="523220"/>
          </a:xfrm>
        </p:spPr>
        <p:txBody>
          <a:bodyPr wrap="non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/>
              <a:t>Step-1</a:t>
            </a:r>
            <a:r>
              <a:rPr lang="en-US" dirty="0"/>
              <a:t>: Clear the memory of the calculator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1437155" y="1666141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3"/>
          <p:cNvSpPr txBox="1">
            <a:spLocks/>
          </p:cNvSpPr>
          <p:nvPr/>
        </p:nvSpPr>
        <p:spPr>
          <a:xfrm>
            <a:off x="165954" y="3438082"/>
            <a:ext cx="8036174" cy="52322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57250" indent="-40005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b="1" dirty="0"/>
              <a:t>Step-2</a:t>
            </a:r>
            <a:r>
              <a:rPr lang="en-US" dirty="0"/>
              <a:t>: Change the mode into Regression ---&gt; Quadratic</a:t>
            </a:r>
          </a:p>
        </p:txBody>
      </p:sp>
      <p:graphicFrame>
        <p:nvGraphicFramePr>
          <p:cNvPr id="12" name="Diagram 11"/>
          <p:cNvGraphicFramePr/>
          <p:nvPr/>
        </p:nvGraphicFramePr>
        <p:xfrm>
          <a:off x="1406290" y="4364972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005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3" grpId="0">
        <p:bldSub>
          <a:bldDgm bld="one"/>
        </p:bldSub>
      </p:bldGraphic>
      <p:bldP spid="10" grpId="0"/>
      <p:bldGraphic spid="12" grpId="0">
        <p:bldSub>
          <a:bldDgm bld="one"/>
        </p:bldSub>
      </p:bldGraphic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given data in the calculator?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65954" y="912871"/>
                <a:ext cx="5790368" cy="523220"/>
              </a:xfrm>
            </p:spPr>
            <p:txBody>
              <a:bodyPr wrap="none">
                <a:spAutoFit/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b="1" dirty="0"/>
                  <a:t>Step-3</a:t>
                </a:r>
                <a:r>
                  <a:rPr lang="en-US" dirty="0"/>
                  <a:t>: Store the given pairs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954" y="912871"/>
                <a:ext cx="5790368" cy="523220"/>
              </a:xfrm>
              <a:blipFill rotWithShape="0">
                <a:blip r:embed="rId2"/>
                <a:stretch>
                  <a:fillRect l="-210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Diagram 2"/>
          <p:cNvGraphicFramePr/>
          <p:nvPr/>
        </p:nvGraphicFramePr>
        <p:xfrm>
          <a:off x="1437155" y="1666141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1424455" y="2941446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1426384" y="4702727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2374118" y="4074910"/>
                <a:ext cx="287899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118" y="4074910"/>
                <a:ext cx="287899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5234994" y="4074910"/>
                <a:ext cx="287899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994" y="4074910"/>
                <a:ext cx="287899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8095870" y="4074910"/>
                <a:ext cx="287899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870" y="4074910"/>
                <a:ext cx="287899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622B1E-44A3-44A2-B1C1-8D969737DA50}"/>
                  </a:ext>
                </a:extLst>
              </p:cNvPr>
              <p:cNvSpPr txBox="1"/>
              <p:nvPr/>
            </p:nvSpPr>
            <p:spPr>
              <a:xfrm>
                <a:off x="10956746" y="4074910"/>
                <a:ext cx="287899" cy="523220"/>
              </a:xfrm>
              <a:prstGeom prst="rect">
                <a:avLst/>
              </a:prstGeom>
              <a:noFill/>
            </p:spPr>
            <p:txBody>
              <a:bodyPr wrap="none" lIns="45720" tIns="45720" rIns="45720" bIns="4572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8622B1E-44A3-44A2-B1C1-8D969737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746" y="4074910"/>
                <a:ext cx="287899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49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F7AE4D5-99CD-430E-997C-4D9624DA7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7AE4D5-99CD-430E-997C-4D9624DA7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F7AE4D5-99CD-430E-997C-4D9624DA7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8" grpId="0">
        <p:bldSub>
          <a:bldDgm bld="one"/>
        </p:bldSub>
      </p:bldGraphic>
      <p:bldGraphic spid="9" grpId="0">
        <p:bldSub>
          <a:bldDgm bld="one"/>
        </p:bldSub>
      </p:bldGraphic>
      <p:bldP spid="10" grpId="0"/>
      <p:bldP spid="11" grpId="0"/>
      <p:bldP spid="15" grpId="0"/>
      <p:bldP spid="16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required values from the calculator?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165954" y="912871"/>
            <a:ext cx="2484976" cy="523220"/>
          </a:xfrm>
        </p:spPr>
        <p:txBody>
          <a:bodyPr wrap="non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/>
              <a:t>Find Summation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761019" y="1666141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Diagram 22"/>
          <p:cNvGraphicFramePr/>
          <p:nvPr/>
        </p:nvGraphicFramePr>
        <p:xfrm>
          <a:off x="761019" y="3342767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8532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0C570FE-9914-4A6D-9031-C7F5D06C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C28BE01-289E-4DB1-8B74-4F0C1045C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Graphic spid="22" grpId="0">
        <p:bldSub>
          <a:bldDgm bld="one"/>
        </p:bldSub>
      </p:bldGraphic>
      <p:bldGraphic spid="23" grpId="0">
        <p:bldSub>
          <a:bldDgm bld="one"/>
        </p:bldSub>
      </p:bldGraphic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required values from the calculator?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165954" y="912871"/>
            <a:ext cx="2076209" cy="523220"/>
          </a:xfrm>
        </p:spPr>
        <p:txBody>
          <a:bodyPr wrap="none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/>
              <a:t>Find Variable</a:t>
            </a:r>
          </a:p>
        </p:txBody>
      </p:sp>
      <p:graphicFrame>
        <p:nvGraphicFramePr>
          <p:cNvPr id="22" name="Diagram 21"/>
          <p:cNvGraphicFramePr/>
          <p:nvPr/>
        </p:nvGraphicFramePr>
        <p:xfrm>
          <a:off x="761019" y="1666141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Diagram 22"/>
          <p:cNvGraphicFramePr/>
          <p:nvPr/>
        </p:nvGraphicFramePr>
        <p:xfrm>
          <a:off x="761019" y="3342767"/>
          <a:ext cx="10669963" cy="100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4074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DC0BE8A-A50D-459F-8803-8F629D24F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4BA6F07-9809-453E-B5B3-AB636F82D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1D3A877-193E-433E-996E-DE3797C7F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8B97CCD-AFF1-49BB-8170-C62165E0F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0C570FE-9914-4A6D-9031-C7F5D06C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C28BE01-289E-4DB1-8B74-4F0C1045C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5494D80-AAE1-44AB-A5A1-D4E336C9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C8919B2-9A29-4B7C-B580-1CADFBED5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7280906-DE55-492D-B5CB-040475BA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Graphic spid="22" grpId="0">
        <p:bldSub>
          <a:bldDgm bld="one"/>
        </p:bldSub>
      </p:bldGraphic>
      <p:bldGraphic spid="23" grpId="0">
        <p:bldSub>
          <a:bldDgm bld="one"/>
        </p:bldSub>
      </p:bldGraphic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2"/>
                <a:ext cx="11929643" cy="12801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Fit a polynomial of degree two using least square method for the following experimental data. Also,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2.4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2"/>
                <a:ext cx="11929643" cy="1280160"/>
              </a:xfrm>
              <a:prstGeom prst="rect">
                <a:avLst/>
              </a:prstGeom>
              <a:blipFill rotWithShape="0">
                <a:blip r:embed="rId2"/>
                <a:stretch>
                  <a:fillRect l="-1074" r="-1074" b="-1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495001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2804160" y="2257907"/>
              <a:ext cx="658368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5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26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97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684970"/>
                  </p:ext>
                </p:extLst>
              </p:nvPr>
            </p:nvGraphicFramePr>
            <p:xfrm>
              <a:off x="2804160" y="2257907"/>
              <a:ext cx="658368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097280"/>
                    <a:gridCol w="1097280"/>
                    <a:gridCol w="1097280"/>
                    <a:gridCol w="1097280"/>
                    <a:gridCol w="1097280"/>
                    <a:gridCol w="1097280"/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111" t="-8791" r="-502222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1111" t="-8791" r="-402222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1111" t="-8791" r="-302222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1111" t="-8791" r="-202222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1111" t="-8791" r="-102222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111" t="-110000" r="-502222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1111" t="-110000" r="-402222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1111" t="-110000" r="-302222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1111" t="-110000" r="-202222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1111" t="-110000" r="-102222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97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27071" y="3494448"/>
                <a:ext cx="8815234" cy="3231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lvl="0" indent="-514350" algn="just"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400" dirty="0">
                    <a:solidFill>
                      <a:srgbClr val="FF0000"/>
                    </a:solidFill>
                  </a:rPr>
                  <a:t>Store</a:t>
                </a:r>
                <a:r>
                  <a:rPr lang="en-US" sz="2400" dirty="0">
                    <a:solidFill>
                      <a:srgbClr val="002060"/>
                    </a:solidFill>
                  </a:rPr>
                  <a:t> the given data(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points) in the scientific calculator(fx-82MS).</a:t>
                </a:r>
              </a:p>
              <a:p>
                <a:pPr marL="514350" lvl="0" indent="-514350" algn="just">
                  <a:lnSpc>
                    <a:spcPct val="150000"/>
                  </a:lnSpc>
                  <a:buClr>
                    <a:srgbClr val="B84742"/>
                  </a:buClr>
                  <a:buFont typeface="+mj-lt"/>
                  <a:buAutoNum type="arabicParenR"/>
                </a:pPr>
                <a:r>
                  <a:rPr lang="en-US" sz="2400" dirty="0">
                    <a:solidFill>
                      <a:srgbClr val="FF0000"/>
                    </a:solidFill>
                  </a:rPr>
                  <a:t>Find</a:t>
                </a:r>
                <a:r>
                  <a:rPr lang="en-US" sz="2400" dirty="0">
                    <a:solidFill>
                      <a:srgbClr val="002060"/>
                    </a:solidFill>
                  </a:rPr>
                  <a:t> the values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following</a:t>
                </a:r>
                <a:r>
                  <a:rPr lang="en-US" sz="2400" dirty="0">
                    <a:solidFill>
                      <a:srgbClr val="002060"/>
                    </a:solidFill>
                  </a:rPr>
                  <a:t> from the calculator:</a:t>
                </a:r>
              </a:p>
              <a:p>
                <a:pPr marL="509588" lvl="0" algn="just">
                  <a:lnSpc>
                    <a:spcPct val="150000"/>
                  </a:lnSpc>
                  <a:buClr>
                    <a:srgbClr val="B84742"/>
                  </a:buClr>
                </a:pPr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m:rPr>
                        <m:nor/>
                      </m:rPr>
                      <a:rPr lang="en-US" sz="2400">
                        <a:solidFill>
                          <a:srgbClr val="002060"/>
                        </a:solidFill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marL="514350" lvl="0" indent="-514350" algn="just">
                  <a:lnSpc>
                    <a:spcPct val="150000"/>
                  </a:lnSpc>
                  <a:buClr>
                    <a:srgbClr val="B84742"/>
                  </a:buClr>
                  <a:buFont typeface="+mj-lt"/>
                  <a:buAutoNum type="arabicParenR" startAt="3"/>
                </a:pPr>
                <a:r>
                  <a:rPr lang="en-US" sz="2400" dirty="0">
                    <a:solidFill>
                      <a:srgbClr val="FF0000"/>
                    </a:solidFill>
                  </a:rPr>
                  <a:t>Substitute</a:t>
                </a:r>
                <a:r>
                  <a:rPr lang="en-US" sz="2400" dirty="0">
                    <a:solidFill>
                      <a:srgbClr val="002060"/>
                    </a:solidFill>
                  </a:rPr>
                  <a:t> all values in the normal equations.</a:t>
                </a:r>
              </a:p>
              <a:p>
                <a:pPr marL="514350" lvl="0" indent="-514350" algn="just">
                  <a:lnSpc>
                    <a:spcPct val="150000"/>
                  </a:lnSpc>
                  <a:buClr>
                    <a:srgbClr val="B84742"/>
                  </a:buClr>
                  <a:buFont typeface="+mj-lt"/>
                  <a:buAutoNum type="arabicParenR" startAt="3"/>
                </a:pPr>
                <a:r>
                  <a:rPr lang="en-US" sz="2400" dirty="0">
                    <a:solidFill>
                      <a:srgbClr val="FF0000"/>
                    </a:solidFill>
                  </a:rPr>
                  <a:t>Find</a:t>
                </a:r>
                <a:r>
                  <a:rPr lang="en-US" sz="2400" dirty="0">
                    <a:solidFill>
                      <a:srgbClr val="002060"/>
                    </a:solidFill>
                  </a:rPr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from the calculator.</a:t>
                </a:r>
                <a:endParaRPr lang="en-US" sz="2400" b="1" dirty="0">
                  <a:solidFill>
                    <a:srgbClr val="002060"/>
                  </a:solidFill>
                </a:endParaRPr>
              </a:p>
              <a:p>
                <a:pPr marL="514350" lvl="0" indent="-514350" algn="just">
                  <a:lnSpc>
                    <a:spcPct val="150000"/>
                  </a:lnSpc>
                  <a:buClr>
                    <a:srgbClr val="B84742"/>
                  </a:buClr>
                  <a:buFont typeface="+mj-lt"/>
                  <a:buAutoNum type="arabicParenR" startAt="3"/>
                </a:pPr>
                <a:r>
                  <a:rPr lang="en-US" sz="2400" dirty="0">
                    <a:solidFill>
                      <a:srgbClr val="FF0000"/>
                    </a:solidFill>
                  </a:rPr>
                  <a:t>Substitute</a:t>
                </a:r>
                <a:r>
                  <a:rPr lang="en-US" sz="2400" dirty="0">
                    <a:solidFill>
                      <a:srgbClr val="002060"/>
                    </a:solidFill>
                  </a:rPr>
                  <a:t>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in the parabola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cx</m:t>
                        </m:r>
                      </m:e>
                      <m:sup>
                        <m:r>
                          <a:rPr lang="en-US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071" y="3494448"/>
                <a:ext cx="8815234" cy="3231654"/>
              </a:xfrm>
              <a:prstGeom prst="rect">
                <a:avLst/>
              </a:prstGeom>
              <a:blipFill rotWithShape="0">
                <a:blip r:embed="rId4"/>
                <a:stretch>
                  <a:fillRect l="-1107" t="-1509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14286"/>
                <a:ext cx="11929645" cy="121216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en-US" dirty="0"/>
                  <a:t>Find the median of following data:</a:t>
                </a:r>
                <a:endParaRPr lang="en-IN" dirty="0"/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50.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14286"/>
                <a:ext cx="11929645" cy="1212169"/>
              </a:xfrm>
              <a:prstGeom prst="rect">
                <a:avLst/>
              </a:prstGeom>
              <a:blipFill>
                <a:blip r:embed="rId3"/>
                <a:stretch>
                  <a:fillRect l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127634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88E32-CF42-271F-413B-8477C99F3604}"/>
              </a:ext>
            </a:extLst>
          </p:cNvPr>
          <p:cNvSpPr txBox="1"/>
          <p:nvPr/>
        </p:nvSpPr>
        <p:spPr>
          <a:xfrm>
            <a:off x="1593113" y="3951446"/>
            <a:ext cx="911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2060"/>
                </a:solidFill>
                <a:latin typeface="+mj-lt"/>
              </a:rPr>
              <a:t>Here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320A3-48F2-D64B-1E3B-19C501942A9B}"/>
                  </a:ext>
                </a:extLst>
              </p:cNvPr>
              <p:cNvSpPr txBox="1"/>
              <p:nvPr/>
            </p:nvSpPr>
            <p:spPr>
              <a:xfrm>
                <a:off x="2326052" y="5908278"/>
                <a:ext cx="369415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observation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320A3-48F2-D64B-1E3B-19C50194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052" y="5908278"/>
                <a:ext cx="3694157" cy="542393"/>
              </a:xfrm>
              <a:prstGeom prst="rect">
                <a:avLst/>
              </a:prstGeom>
              <a:blipFill>
                <a:blip r:embed="rId4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39E9D5-3F46-426D-373E-57D4E5FC8AA9}"/>
                  </a:ext>
                </a:extLst>
              </p:cNvPr>
              <p:cNvSpPr txBox="1"/>
              <p:nvPr/>
            </p:nvSpPr>
            <p:spPr>
              <a:xfrm>
                <a:off x="6865518" y="5908278"/>
                <a:ext cx="149934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39E9D5-3F46-426D-373E-57D4E5FC8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518" y="5908278"/>
                <a:ext cx="1499343" cy="5423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A088795-1754-8442-8111-2D72000126E5}"/>
              </a:ext>
            </a:extLst>
          </p:cNvPr>
          <p:cNvSpPr txBox="1"/>
          <p:nvPr/>
        </p:nvSpPr>
        <p:spPr>
          <a:xfrm>
            <a:off x="1593113" y="2127634"/>
            <a:ext cx="4182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To </a:t>
            </a:r>
            <a:r>
              <a:rPr lang="en-US"/>
              <a:t>compute the </a:t>
            </a:r>
            <a:r>
              <a:rPr lang="en-US" dirty="0"/>
              <a:t>median,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FBE32B-D2CA-38DA-6D38-2C868AFF4584}"/>
                  </a:ext>
                </a:extLst>
              </p:cNvPr>
              <p:cNvSpPr txBox="1"/>
              <p:nvPr/>
            </p:nvSpPr>
            <p:spPr>
              <a:xfrm>
                <a:off x="2326052" y="458164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FBE32B-D2CA-38DA-6D38-2C868AFF4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052" y="4581647"/>
                <a:ext cx="4748312" cy="11660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50DD56-241B-55E8-B618-B1CBAC539C17}"/>
                  </a:ext>
                </a:extLst>
              </p:cNvPr>
              <p:cNvSpPr txBox="1"/>
              <p:nvPr/>
            </p:nvSpPr>
            <p:spPr>
              <a:xfrm>
                <a:off x="1752863" y="496734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50DD56-241B-55E8-B618-B1CBAC539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63" y="4967340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1E588F-DBDB-0EDD-AFC2-E362681A1E13}"/>
                  </a:ext>
                </a:extLst>
              </p:cNvPr>
              <p:cNvSpPr txBox="1"/>
              <p:nvPr/>
            </p:nvSpPr>
            <p:spPr>
              <a:xfrm>
                <a:off x="1752863" y="591786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1E588F-DBDB-0EDD-AFC2-E362681A1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63" y="5917864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02479F-8040-7A31-19A0-5CD6A683FA70}"/>
                  </a:ext>
                </a:extLst>
              </p:cNvPr>
              <p:cNvSpPr txBox="1"/>
              <p:nvPr/>
            </p:nvSpPr>
            <p:spPr>
              <a:xfrm>
                <a:off x="6353214" y="591786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02479F-8040-7A31-19A0-5CD6A683F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14" y="5917864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E302BB2-A072-4B6B-998B-0AE1065A8D71}"/>
              </a:ext>
            </a:extLst>
          </p:cNvPr>
          <p:cNvSpPr txBox="1"/>
          <p:nvPr/>
        </p:nvSpPr>
        <p:spPr>
          <a:xfrm>
            <a:off x="1593113" y="2687257"/>
            <a:ext cx="6362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arrange all observations in ascending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3039A-9B61-47E5-82C5-04E1B057CED7}"/>
                  </a:ext>
                </a:extLst>
              </p:cNvPr>
              <p:cNvSpPr txBox="1"/>
              <p:nvPr/>
            </p:nvSpPr>
            <p:spPr>
              <a:xfrm>
                <a:off x="1593113" y="3225446"/>
                <a:ext cx="75356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3039A-9B61-47E5-82C5-04E1B057C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13" y="3225446"/>
                <a:ext cx="75356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CC56D1-8024-4F3D-9EE7-56F3E4F4DF98}"/>
                  </a:ext>
                </a:extLst>
              </p:cNvPr>
              <p:cNvSpPr txBox="1"/>
              <p:nvPr/>
            </p:nvSpPr>
            <p:spPr>
              <a:xfrm>
                <a:off x="2564688" y="3951446"/>
                <a:ext cx="13519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CC56D1-8024-4F3D-9EE7-56F3E4F4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88" y="3951446"/>
                <a:ext cx="13519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0269397-05F1-44F7-BCD1-E43F9E2B0713}"/>
              </a:ext>
            </a:extLst>
          </p:cNvPr>
          <p:cNvSpPr txBox="1"/>
          <p:nvPr/>
        </p:nvSpPr>
        <p:spPr>
          <a:xfrm>
            <a:off x="3799128" y="3951446"/>
            <a:ext cx="1016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(odd)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0CCB8C-83DA-AD1B-9824-6679683A64C4}"/>
              </a:ext>
            </a:extLst>
          </p:cNvPr>
          <p:cNvSpPr/>
          <p:nvPr/>
        </p:nvSpPr>
        <p:spPr>
          <a:xfrm>
            <a:off x="4687974" y="3240513"/>
            <a:ext cx="565064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3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5" grpId="0"/>
      <p:bldP spid="8" grpId="0"/>
      <p:bldP spid="9" grpId="0"/>
      <p:bldP spid="7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3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749" y="831469"/>
                <a:ext cx="41705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831469"/>
                <a:ext cx="4170501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07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3291" y="2513805"/>
                <a:ext cx="1799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" y="2513805"/>
                <a:ext cx="179978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291" y="1685054"/>
                <a:ext cx="16185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" y="1685054"/>
                <a:ext cx="161858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57835" y="2530193"/>
                <a:ext cx="19984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=832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835" y="2530193"/>
                <a:ext cx="199849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72596" y="1690208"/>
                <a:ext cx="182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596" y="1690208"/>
                <a:ext cx="182537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645453" y="790711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3291" y="5033170"/>
            <a:ext cx="51331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Now, substitute these values in the</a:t>
            </a:r>
          </a:p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Normal Equations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95942" y="831469"/>
                <a:ext cx="6118598" cy="322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942" y="831469"/>
                <a:ext cx="6118598" cy="32224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13293" y="3359112"/>
                <a:ext cx="19985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=225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" y="3359112"/>
                <a:ext cx="199856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3291" y="4196141"/>
                <a:ext cx="19985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=979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" y="4196141"/>
                <a:ext cx="199856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053652" y="3371361"/>
                <a:ext cx="23784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=3672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652" y="3371361"/>
                <a:ext cx="237847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991276" y="4053890"/>
                <a:ext cx="5789277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672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76" y="4053890"/>
                <a:ext cx="5789277" cy="203132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927195" y="4196175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195" y="4196175"/>
                <a:ext cx="46519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996578" y="4186356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78" y="4186356"/>
                <a:ext cx="663964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925824" y="4843916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824" y="4843916"/>
                <a:ext cx="663964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0236486" y="4195288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486" y="4195288"/>
                <a:ext cx="663964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9198795" y="4842667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795" y="4842667"/>
                <a:ext cx="66396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923475" y="5480082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475" y="5480082"/>
                <a:ext cx="66396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0431833" y="4837848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225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833" y="4837848"/>
                <a:ext cx="862737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188315" y="5480773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225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315" y="5480773"/>
                <a:ext cx="862737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0617203" y="5480082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979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3" y="5480082"/>
                <a:ext cx="862737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443137" y="4194199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37" y="4194199"/>
                <a:ext cx="862737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451400" y="4837848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832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00" y="4837848"/>
                <a:ext cx="862737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242654" y="5473106"/>
                <a:ext cx="10615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3672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654" y="5473106"/>
                <a:ext cx="1061509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26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269" y="3024700"/>
            <a:ext cx="4969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Solving above equations,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269" y="4809880"/>
                <a:ext cx="95614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8925" indent="-288925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 best fitting parabola to the given data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" y="4809880"/>
                <a:ext cx="9561464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4269" y="3921476"/>
                <a:ext cx="21747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=10.4000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" y="3921476"/>
                <a:ext cx="217476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9708" y="3914433"/>
                <a:ext cx="2464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=−11.0857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08" y="3914433"/>
                <a:ext cx="24649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4269" y="5706656"/>
                <a:ext cx="6615529" cy="5329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288925" indent="-2889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𝟎𝟖𝟓𝟕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𝟕𝟏𝟒𝟑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" y="5706656"/>
                <a:ext cx="6615529" cy="5329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315290" y="3891573"/>
                <a:ext cx="19599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=5.7143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290" y="3891573"/>
                <a:ext cx="19599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34269" y="852288"/>
                <a:ext cx="5789277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672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" y="852288"/>
                <a:ext cx="5789277" cy="203132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56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1(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27051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002060"/>
                    </a:solidFill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270510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4740" t="-12941" r="-293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270" y="1674906"/>
                <a:ext cx="6700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That means,   we need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=2.4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674906"/>
                <a:ext cx="6700039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911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37270" y="2486869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512968" y="2483191"/>
                <a:ext cx="57749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8925" indent="-2889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=10.4−11.0857 </m:t>
                      </m:r>
                      <m:r>
                        <m:rPr>
                          <m:sty m:val="p"/>
                        </m:rP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+5.7143 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68" y="2483191"/>
                <a:ext cx="577497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07611" y="3367347"/>
                <a:ext cx="71987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=10.4−11.0857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+5.7143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11" y="3367347"/>
                <a:ext cx="719876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70" y="5128303"/>
                <a:ext cx="3615542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d>
                        <m:dPr>
                          <m:ctrlPr>
                            <a:rPr lang="en-US" sz="28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𝟕𝟎𝟖𝟔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128303"/>
                <a:ext cx="361554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07611" y="4247825"/>
                <a:ext cx="25919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=16.7086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11" y="4247825"/>
                <a:ext cx="259192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7849573" y="3981631"/>
                <a:ext cx="4270449" cy="105560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7030A0"/>
                    </a:solidFill>
                  </a:rPr>
                  <a:t>Calculation in calculator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573" y="3981631"/>
                <a:ext cx="4270449" cy="1055608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1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5" grpId="0" animBg="1"/>
      <p:bldP spid="10" grpId="0"/>
      <p:bldP spid="11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2"/>
                <a:ext cx="11929643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Fit a second – degree parabola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to the following data: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2"/>
                <a:ext cx="11929643" cy="822960"/>
              </a:xfrm>
              <a:prstGeom prst="rect">
                <a:avLst/>
              </a:prstGeom>
              <a:blipFill rotWithShape="0">
                <a:blip r:embed="rId2"/>
                <a:stretch>
                  <a:fillRect l="-1074" b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170910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2711563" y="1841218"/>
              <a:ext cx="768096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9601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6012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30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397025"/>
                  </p:ext>
                </p:extLst>
              </p:nvPr>
            </p:nvGraphicFramePr>
            <p:xfrm>
              <a:off x="2711563" y="1841218"/>
              <a:ext cx="768096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960120"/>
                    <a:gridCol w="960120"/>
                    <a:gridCol w="960120"/>
                    <a:gridCol w="960120"/>
                    <a:gridCol w="960120"/>
                    <a:gridCol w="960120"/>
                    <a:gridCol w="960120"/>
                    <a:gridCol w="960120"/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633" t="-8791" r="-700000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1274" t="-8791" r="-604459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0000" t="-8791" r="-500633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0000" t="-8791" r="-400633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2548" t="-8791" r="-303185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2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633" t="-110000" r="-700000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01274" t="-110000" r="-604459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200000" t="-110000" r="-500633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0000" t="-110000" r="-400633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402548" t="-110000" r="-303185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7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30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25597" y="3170910"/>
                <a:ext cx="61054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want to fit parabola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170910"/>
                <a:ext cx="6105454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09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25597" y="3855745"/>
                <a:ext cx="783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Which is not in our standard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855745"/>
                <a:ext cx="7839838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633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28461" y="4540580"/>
                <a:ext cx="49823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Let us take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 &amp;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461" y="4540580"/>
                <a:ext cx="498239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25597" y="5225415"/>
                <a:ext cx="37032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will fit the parabola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225415"/>
                <a:ext cx="3703258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1628" r="-247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328855" y="5225415"/>
                <a:ext cx="28273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ax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855" y="5225415"/>
                <a:ext cx="282731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56167" y="5220542"/>
                <a:ext cx="353301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8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8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𝐛𝐱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167" y="5220542"/>
                <a:ext cx="3533018" cy="53296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3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749" y="831469"/>
                <a:ext cx="41705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831469"/>
                <a:ext cx="4170501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07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3291" y="2513805"/>
                <a:ext cx="1799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=28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" y="2513805"/>
                <a:ext cx="179978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291" y="1685054"/>
                <a:ext cx="14198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" y="1685054"/>
                <a:ext cx="141981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57835" y="2530193"/>
                <a:ext cx="17997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=82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835" y="2530193"/>
                <a:ext cx="179972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72596" y="1690208"/>
                <a:ext cx="1626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596" y="1690208"/>
                <a:ext cx="162659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5645453" y="790711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3291" y="5033170"/>
            <a:ext cx="51331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Now, substitute these values in the</a:t>
            </a:r>
          </a:p>
          <a:p>
            <a:r>
              <a:rPr lang="en-US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Normal Equations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95942" y="831469"/>
                <a:ext cx="6397521" cy="322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 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942" y="831469"/>
                <a:ext cx="6397521" cy="32224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13293" y="3359112"/>
                <a:ext cx="16010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" y="3359112"/>
                <a:ext cx="160101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3291" y="4196141"/>
                <a:ext cx="19985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=196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" y="4196141"/>
                <a:ext cx="199856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053652" y="3371361"/>
                <a:ext cx="21796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=462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652" y="3371361"/>
                <a:ext cx="2179699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991276" y="4053890"/>
                <a:ext cx="5273110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′∙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82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462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76" y="4053890"/>
                <a:ext cx="5273110" cy="2031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826293" y="4204638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293" y="4204638"/>
                <a:ext cx="46519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994782" y="420388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782" y="4203881"/>
                <a:ext cx="46519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831373" y="484350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73" y="4843502"/>
                <a:ext cx="46519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0085463" y="4199599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463" y="4199599"/>
                <a:ext cx="66396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996052" y="4839790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052" y="4839790"/>
                <a:ext cx="66396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837204" y="5479743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204" y="5479743"/>
                <a:ext cx="66396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0312175" y="4843128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175" y="4843128"/>
                <a:ext cx="465192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195876" y="5480779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876" y="5480779"/>
                <a:ext cx="465192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0307196" y="5481577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196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196" y="5481577"/>
                <a:ext cx="862737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444855" y="4199493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855" y="4199493"/>
                <a:ext cx="663964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441838" y="4843400"/>
                <a:ext cx="663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82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838" y="4843400"/>
                <a:ext cx="663964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251782" y="5481743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462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782" y="5481743"/>
                <a:ext cx="862737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26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2(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269" y="3024700"/>
            <a:ext cx="4969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Solving above equations,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4269" y="4809880"/>
                <a:ext cx="9556719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8925" indent="-288925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 best fitting parabola to the given data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" y="4809880"/>
                <a:ext cx="9556719" cy="532966"/>
              </a:xfrm>
              <a:prstGeom prst="rect">
                <a:avLst/>
              </a:prstGeom>
              <a:blipFill rotWithShape="0">
                <a:blip r:embed="rId2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4269" y="3921476"/>
                <a:ext cx="2068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′=1.6667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" y="3921476"/>
                <a:ext cx="206896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730749" y="3923030"/>
                <a:ext cx="20914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′=2.9286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749" y="3923030"/>
                <a:ext cx="209140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4269" y="5706656"/>
                <a:ext cx="6615529" cy="5329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288925" indent="-2889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𝟏𝟏𝟗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𝟗𝟐𝟖𝟔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𝟔𝟔𝟔𝟕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" y="5706656"/>
                <a:ext cx="6615529" cy="5329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49671" y="3921476"/>
                <a:ext cx="20529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′=2.1190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671" y="3921476"/>
                <a:ext cx="205293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34269" y="852288"/>
                <a:ext cx="5468677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82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462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" y="852288"/>
                <a:ext cx="5468677" cy="203132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3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2"/>
                <a:ext cx="11929643" cy="137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Fit a relation of the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the following data, where V is the velocity in km/hr. and R is the resistance in km/quintal. Estimate R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= 90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2"/>
                <a:ext cx="11929643" cy="1371600"/>
              </a:xfrm>
              <a:prstGeom prst="rect">
                <a:avLst/>
              </a:prstGeom>
              <a:blipFill rotWithShape="0">
                <a:blip r:embed="rId2"/>
                <a:stretch>
                  <a:fillRect l="-1074" r="-1074" b="-9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911689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2255520" y="2570422"/>
              <a:ext cx="768096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20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40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60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120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R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5.5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9.1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14.9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22.8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33.3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46.0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6269627"/>
                  </p:ext>
                </p:extLst>
              </p:nvPr>
            </p:nvGraphicFramePr>
            <p:xfrm>
              <a:off x="2255520" y="2570422"/>
              <a:ext cx="768096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097280"/>
                    <a:gridCol w="1097280"/>
                    <a:gridCol w="1097280"/>
                    <a:gridCol w="1097280"/>
                    <a:gridCol w="1097280"/>
                    <a:gridCol w="1097280"/>
                    <a:gridCol w="1097280"/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111" t="-7692" r="-602222" b="-126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20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40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60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80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100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120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1111" t="-108889" r="-602222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5.5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9.1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14.9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22.8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33.3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rgbClr val="002060"/>
                              </a:solidFill>
                              <a:effectLst/>
                              <a:latin typeface="+mn-lt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a:t>46.0</a:t>
                          </a:r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25597" y="3911689"/>
                <a:ext cx="4914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want to fit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bV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cV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911689"/>
                <a:ext cx="4914422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605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25597" y="4596524"/>
                <a:ext cx="783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Which is not in our standard 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4596524"/>
                <a:ext cx="7839838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63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628461" y="5281359"/>
                <a:ext cx="49823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Let us take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 &amp;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461" y="5281359"/>
                <a:ext cx="4982390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625597" y="5966194"/>
                <a:ext cx="18549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will fit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966194"/>
                <a:ext cx="1854995" cy="523220"/>
              </a:xfrm>
              <a:prstGeom prst="rect">
                <a:avLst/>
              </a:prstGeom>
              <a:blipFill rotWithShape="0">
                <a:blip r:embed="rId7"/>
                <a:stretch>
                  <a:fillRect t="-12791" r="-5263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480592" y="5966194"/>
                <a:ext cx="29555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bV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cV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92" y="5966194"/>
                <a:ext cx="295555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436145" y="5956448"/>
                <a:ext cx="3347070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𝐛𝐱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45" y="5956448"/>
                <a:ext cx="3347070" cy="53296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3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749" y="831469"/>
                <a:ext cx="41705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From the given data</a:t>
                </a:r>
                <a14:m>
                  <m:oMath xmlns:m="http://schemas.openxmlformats.org/officeDocument/2006/math">
                    <m:r>
                      <a:rPr lang="en-US" sz="27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27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7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9" y="831469"/>
                <a:ext cx="4170501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2778" t="-10465" b="-26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3291" y="2513805"/>
                <a:ext cx="23961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7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7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7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=36400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" y="2513805"/>
                <a:ext cx="239610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291" y="1685054"/>
                <a:ext cx="18173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7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7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420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" y="1685054"/>
                <a:ext cx="181735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57835" y="2530193"/>
                <a:ext cx="23960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7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7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=12042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835" y="2530193"/>
                <a:ext cx="239604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72596" y="1690208"/>
                <a:ext cx="203139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7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7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131</m:t>
                    </m:r>
                    <m:r>
                      <a:rPr lang="en-US" sz="27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.6</m:t>
                    </m:r>
                  </m:oMath>
                </a14:m>
                <a:endParaRPr lang="en-US" sz="27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596" y="1690208"/>
                <a:ext cx="2031390" cy="5078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050280" y="782362"/>
            <a:ext cx="36000" cy="5760720"/>
          </a:xfrm>
          <a:prstGeom prst="rect">
            <a:avLst/>
          </a:prstGeom>
          <a:solidFill>
            <a:srgbClr val="B8474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Rectangle 16"/>
          <p:cNvSpPr/>
          <p:nvPr/>
        </p:nvSpPr>
        <p:spPr>
          <a:xfrm>
            <a:off x="113291" y="5033170"/>
            <a:ext cx="49295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Now, substitute these values in the</a:t>
            </a:r>
          </a:p>
          <a:p>
            <a:r>
              <a:rPr lang="en-US" sz="27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Normal Equations</a:t>
            </a:r>
            <a:endParaRPr lang="en-US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96892" y="831469"/>
                <a:ext cx="6118598" cy="322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7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7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7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7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7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7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7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7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7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7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  <m:r>
                        <a:rPr lang="en-US" sz="27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7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7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7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7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7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7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7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7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92" y="831469"/>
                <a:ext cx="6118598" cy="32224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13293" y="3359112"/>
                <a:ext cx="27936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7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7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  <m:r>
                      <a:rPr lang="en-US" sz="27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=3528000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" y="3359112"/>
                <a:ext cx="279365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3291" y="4196141"/>
                <a:ext cx="31911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7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7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  <m:r>
                      <a:rPr lang="en-US" sz="27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=364000000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" y="4196141"/>
                <a:ext cx="319119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053652" y="3371361"/>
                <a:ext cx="29747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7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7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7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7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=1211720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652" y="3371361"/>
                <a:ext cx="2974789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48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81100" y="4341715"/>
                <a:ext cx="23961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7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7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=36400</m:t>
                    </m:r>
                  </m:oMath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0" y="4341715"/>
                <a:ext cx="239610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81100" y="3512964"/>
                <a:ext cx="18173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7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nary>
                    <m:r>
                      <a:rPr lang="en-US" sz="2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420</m:t>
                    </m:r>
                  </m:oMath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0" y="3512964"/>
                <a:ext cx="181735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325644" y="4358103"/>
                <a:ext cx="23960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7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nary>
                    <m:r>
                      <a:rPr lang="en-US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=12042</m:t>
                    </m:r>
                  </m:oMath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644" y="4358103"/>
                <a:ext cx="239604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340405" y="3518118"/>
                <a:ext cx="203139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7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131</m:t>
                    </m:r>
                    <m:r>
                      <a:rPr lang="en-US" sz="27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.6</m:t>
                    </m:r>
                  </m:oMath>
                </a14:m>
                <a:endParaRPr lang="en-US" sz="27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405" y="3518118"/>
                <a:ext cx="2031390" cy="5078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381102" y="5187022"/>
                <a:ext cx="27936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7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7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  <m:r>
                      <a:rPr lang="en-US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=3528000</m:t>
                    </m:r>
                  </m:oMath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2" y="5187022"/>
                <a:ext cx="279365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381100" y="6024051"/>
                <a:ext cx="31911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7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7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nary>
                    <m:r>
                      <a:rPr lang="en-US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=364000000</m:t>
                    </m:r>
                  </m:oMath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0" y="6024051"/>
                <a:ext cx="3191195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21461" y="5199271"/>
                <a:ext cx="29747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700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7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7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7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7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=1211720</m:t>
                    </m:r>
                  </m:oMath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461" y="5199271"/>
                <a:ext cx="297478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0540" y="857956"/>
                <a:ext cx="8844601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131.6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6400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12042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36400</m:t>
                      </m:r>
                      <m:r>
                        <a:rPr lang="en-US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528000</m:t>
                      </m:r>
                    </m:oMath>
                  </m:oMathPara>
                </a14:m>
                <a:endParaRPr lang="en-US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211720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36400</m:t>
                      </m:r>
                      <m:r>
                        <a:rPr lang="en-US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3528000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64000000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0" y="857956"/>
                <a:ext cx="8844601" cy="203132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790629" y="998454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420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629" y="998454"/>
                <a:ext cx="862737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719875" y="1656014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420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75" y="1656014"/>
                <a:ext cx="862737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223980" y="996367"/>
                <a:ext cx="1260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36400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80" y="996367"/>
                <a:ext cx="126028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186289" y="1643746"/>
                <a:ext cx="1260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36400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289" y="1643746"/>
                <a:ext cx="126028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19875" y="2281079"/>
                <a:ext cx="1260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36400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875" y="2281079"/>
                <a:ext cx="126028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03946" y="1641559"/>
                <a:ext cx="1657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3528000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946" y="1641559"/>
                <a:ext cx="1657826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578262" y="2277363"/>
                <a:ext cx="1657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3528000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262" y="2277363"/>
                <a:ext cx="1657826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793772" y="2276809"/>
                <a:ext cx="205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364000000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772" y="2276809"/>
                <a:ext cx="2055371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7616" y="999227"/>
                <a:ext cx="1135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131.6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16" y="999227"/>
                <a:ext cx="1135247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49912" y="1648737"/>
                <a:ext cx="1260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12042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12" y="1648737"/>
                <a:ext cx="1260281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40792" y="2275409"/>
                <a:ext cx="1657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1211720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92" y="2275409"/>
                <a:ext cx="1657826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20540" y="3040484"/>
            <a:ext cx="4969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Solving above equations,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20540" y="4825664"/>
                <a:ext cx="95614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8925" indent="-288925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The best fitting parabola to the given data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bx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0" y="4825664"/>
                <a:ext cx="9561464" cy="523220"/>
              </a:xfrm>
              <a:prstGeom prst="rect">
                <a:avLst/>
              </a:prstGeom>
              <a:blipFill rotWithShape="0">
                <a:blip r:embed="rId22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20540" y="3937260"/>
                <a:ext cx="19759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=4.3500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0" y="3937260"/>
                <a:ext cx="1975990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350799" y="3937260"/>
                <a:ext cx="19984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=0.0024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799" y="3937260"/>
                <a:ext cx="1998432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20540" y="5722440"/>
                <a:ext cx="6400727" cy="5329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288925" indent="-2889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𝟎𝟎𝟐𝟒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𝟎𝟎𝟐𝟗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0" y="5722440"/>
                <a:ext cx="6400727" cy="53296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603500" y="3937260"/>
                <a:ext cx="19599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=0.0029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00" y="3937260"/>
                <a:ext cx="1959960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1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  <p:bldP spid="8" grpId="0" build="allAtOnce"/>
      <p:bldP spid="15" grpId="0" build="allAtOnce"/>
      <p:bldP spid="32" grpId="0" build="allAtOnce"/>
      <p:bldP spid="33" grpId="0" build="allAtOnce"/>
      <p:bldP spid="34" grpId="0" build="allAtOnce"/>
      <p:bldP spid="14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8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7.2 ⇝ Example 3(</a:t>
            </a:r>
            <a:r>
              <a:rPr lang="en-GB" dirty="0">
                <a:solidFill>
                  <a:srgbClr val="FF0000"/>
                </a:solidFill>
              </a:rPr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270" y="862943"/>
                <a:ext cx="38138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002060"/>
                    </a:solidFill>
                  </a:rPr>
                  <a:t>Estimate R, when V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90.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862943"/>
                <a:ext cx="3813865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360" t="-12941" r="-2720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7270" y="1674906"/>
                <a:ext cx="67112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That means,   we need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=90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1674906"/>
                <a:ext cx="6711261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909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37270" y="2486869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512968" y="2486869"/>
                <a:ext cx="5576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8925" indent="-2889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=4.35+0.0024 </m:t>
                      </m:r>
                      <m:r>
                        <m:rPr>
                          <m:sty m:val="p"/>
                        </m:rP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+0.0029 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68" y="2486869"/>
                <a:ext cx="557620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63679" y="3298832"/>
                <a:ext cx="57980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=4.35+0.0024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+0.0029 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79" y="3298832"/>
                <a:ext cx="579806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063679" y="4110795"/>
                <a:ext cx="67423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=4.35+0.0024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+0.0029 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79" y="4110795"/>
                <a:ext cx="674235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7270" y="5734721"/>
                <a:ext cx="4777333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 90,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</a:rPr>
                        <m:t>R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𝟐𝟕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𝟖𝟏𝟖𝟑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0" y="5734721"/>
                <a:ext cx="477733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63679" y="4922758"/>
                <a:ext cx="26336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7.8183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79" y="4922758"/>
                <a:ext cx="263360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026337" y="4656564"/>
                <a:ext cx="4120121" cy="105560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7030A0"/>
                    </a:solidFill>
                  </a:rPr>
                  <a:t>Calculation in calculator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  <m: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37" y="4656564"/>
                <a:ext cx="4120121" cy="1055608"/>
              </a:xfrm>
              <a:prstGeom prst="roundRect">
                <a:avLst/>
              </a:prstGeom>
              <a:blipFill rotWithShape="0">
                <a:blip r:embed="rId9"/>
                <a:stretch>
                  <a:fillRect t="-571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animBg="1"/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65922"/>
            <a:ext cx="0" cy="52910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28727" y="511456"/>
            <a:ext cx="9031509" cy="461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1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Measure of Central Tendency</a:t>
            </a:r>
            <a:endParaRPr lang="en-GB" sz="2400" dirty="0">
              <a:solidFill>
                <a:srgbClr val="002060"/>
              </a:solidFill>
            </a:endParaRP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Mean</a:t>
            </a:r>
            <a:endParaRPr lang="en-GB" sz="2400" dirty="0">
              <a:solidFill>
                <a:srgbClr val="002060"/>
              </a:solidFill>
            </a:endParaRP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Median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Mode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Quartiles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Percentiles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GB" sz="2400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5" y="867840"/>
                <a:ext cx="11930400" cy="1656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The given observations have been arranged in ascending order. If the median of the data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63</m:t>
                    </m:r>
                  </m:oMath>
                </a14:m>
                <a:r>
                  <a:rPr lang="en-US" dirty="0"/>
                  <a:t>, find the value of x for the following data:</a:t>
                </a: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5" y="867840"/>
                <a:ext cx="11930400" cy="1656000"/>
              </a:xfrm>
              <a:prstGeom prst="rect">
                <a:avLst/>
              </a:prstGeom>
              <a:blipFill>
                <a:blip r:embed="rId3"/>
                <a:stretch>
                  <a:fillRect l="-1073" t="-735" r="-10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2061" y="268047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D4E91C-5A9B-D652-957F-1127D305F2E8}"/>
                  </a:ext>
                </a:extLst>
              </p:cNvPr>
              <p:cNvSpPr txBox="1"/>
              <p:nvPr/>
            </p:nvSpPr>
            <p:spPr>
              <a:xfrm>
                <a:off x="1595101" y="3481509"/>
                <a:ext cx="1273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D4E91C-5A9B-D652-957F-1127D305F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3481509"/>
                <a:ext cx="127301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35F1E1-6EBA-4EB0-87EF-9765D156F58F}"/>
                  </a:ext>
                </a:extLst>
              </p:cNvPr>
              <p:cNvSpPr txBox="1"/>
              <p:nvPr/>
            </p:nvSpPr>
            <p:spPr>
              <a:xfrm>
                <a:off x="209196" y="1914500"/>
                <a:ext cx="74078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r>
                        <a:rPr lang="en-IN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78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35F1E1-6EBA-4EB0-87EF-9765D156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6" y="1914500"/>
                <a:ext cx="740783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3553EEF-17C3-4A70-BC27-69D55FB769AA}"/>
              </a:ext>
            </a:extLst>
          </p:cNvPr>
          <p:cNvSpPr txBox="1"/>
          <p:nvPr/>
        </p:nvSpPr>
        <p:spPr>
          <a:xfrm>
            <a:off x="1595101" y="2672921"/>
            <a:ext cx="1755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Given that,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C59B7E-9B88-404D-B403-AC71E8804AD4}"/>
                  </a:ext>
                </a:extLst>
              </p:cNvPr>
              <p:cNvSpPr txBox="1"/>
              <p:nvPr/>
            </p:nvSpPr>
            <p:spPr>
              <a:xfrm>
                <a:off x="3350559" y="2672921"/>
                <a:ext cx="16683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C59B7E-9B88-404D-B403-AC71E8804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559" y="2672921"/>
                <a:ext cx="166836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2CAFFC8-F972-498D-8235-7996C86B2BAD}"/>
              </a:ext>
            </a:extLst>
          </p:cNvPr>
          <p:cNvSpPr txBox="1"/>
          <p:nvPr/>
        </p:nvSpPr>
        <p:spPr>
          <a:xfrm>
            <a:off x="2868112" y="3481509"/>
            <a:ext cx="1186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(even)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72A3E-97E6-4CCF-878F-B6E5B223044F}"/>
                  </a:ext>
                </a:extLst>
              </p:cNvPr>
              <p:cNvSpPr txBox="1"/>
              <p:nvPr/>
            </p:nvSpPr>
            <p:spPr>
              <a:xfrm>
                <a:off x="1595101" y="4747384"/>
                <a:ext cx="7794189" cy="1242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72A3E-97E6-4CCF-878F-B6E5B223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4747384"/>
                <a:ext cx="7794189" cy="1242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6E3F859-3EF2-4810-A851-8F4CE703CA95}"/>
              </a:ext>
            </a:extLst>
          </p:cNvPr>
          <p:cNvSpPr txBox="1"/>
          <p:nvPr/>
        </p:nvSpPr>
        <p:spPr>
          <a:xfrm>
            <a:off x="1595101" y="4171832"/>
            <a:ext cx="741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So,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7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  <p:bldP spid="33" grpId="0"/>
      <p:bldP spid="34" grpId="0"/>
      <p:bldP spid="35" grpId="0"/>
      <p:bldP spid="36" grpId="0"/>
      <p:bldP spid="37" grpId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 – 8</a:t>
            </a:r>
            <a:br>
              <a:rPr lang="en-US" dirty="0"/>
            </a:br>
            <a:r>
              <a:rPr lang="en-US" sz="6000" dirty="0"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Fitting of Trend by Moving Average Method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61889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DE61CE6-E7BD-4F1E-881B-F3AADEEB8A76}"/>
              </a:ext>
            </a:extLst>
          </p:cNvPr>
          <p:cNvSpPr txBox="1">
            <a:spLocks/>
          </p:cNvSpPr>
          <p:nvPr/>
        </p:nvSpPr>
        <p:spPr>
          <a:xfrm>
            <a:off x="124878" y="1013711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Moving average method is a simple device of reducing fluctuations and obtaining trend values with a fair degree of accuracy.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DE4EDD-D00A-4F75-8569-46DFE84EFDB0}"/>
              </a:ext>
            </a:extLst>
          </p:cNvPr>
          <p:cNvSpPr txBox="1">
            <a:spLocks/>
          </p:cNvSpPr>
          <p:nvPr/>
        </p:nvSpPr>
        <p:spPr>
          <a:xfrm>
            <a:off x="124876" y="2383202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In this method the average value of number of years (or months, weeks or days) is taken as the trend value for the middle point of the period of moving average.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AE0A392-4E46-42EB-8D34-F1473852CA74}"/>
              </a:ext>
            </a:extLst>
          </p:cNvPr>
          <p:cNvSpPr txBox="1">
            <a:spLocks/>
          </p:cNvSpPr>
          <p:nvPr/>
        </p:nvSpPr>
        <p:spPr>
          <a:xfrm>
            <a:off x="124876" y="3429000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The process of averaging smoothest the curve and reduces the fluctuation.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DF9AD8A-A0DB-4944-9552-E9D00B4F21AD}"/>
              </a:ext>
            </a:extLst>
          </p:cNvPr>
          <p:cNvSpPr txBox="1">
            <a:spLocks/>
          </p:cNvSpPr>
          <p:nvPr/>
        </p:nvSpPr>
        <p:spPr>
          <a:xfrm>
            <a:off x="124877" y="4117762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The first thing to be decided in the method is the period of the moving average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86F9DD5-3DC2-41C5-96AF-422159B56BBE}"/>
              </a:ext>
            </a:extLst>
          </p:cNvPr>
          <p:cNvSpPr txBox="1">
            <a:spLocks/>
          </p:cNvSpPr>
          <p:nvPr/>
        </p:nvSpPr>
        <p:spPr>
          <a:xfrm>
            <a:off x="124877" y="5032207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What it means is to take a decision about the number of consecutive items whose average would be calculated each time. 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 of Odd Number of Years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DE61CE6-E7BD-4F1E-881B-F3AADEEB8A76}"/>
              </a:ext>
            </a:extLst>
          </p:cNvPr>
          <p:cNvSpPr txBox="1">
            <a:spLocks/>
          </p:cNvSpPr>
          <p:nvPr/>
        </p:nvSpPr>
        <p:spPr>
          <a:xfrm>
            <a:off x="135895" y="848457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2060"/>
                </a:solidFill>
              </a:rPr>
              <a:t>Steps to find moving averages of k years (where k is an odd number)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DB2C7EC-D35F-40AF-8502-4FCEFC95DB3D}"/>
              </a:ext>
            </a:extLst>
          </p:cNvPr>
          <p:cNvSpPr txBox="1">
            <a:spLocks/>
          </p:cNvSpPr>
          <p:nvPr/>
        </p:nvSpPr>
        <p:spPr>
          <a:xfrm>
            <a:off x="135894" y="1755264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Find the sum of first k observations and also find their average (by dividing </a:t>
            </a:r>
            <a:r>
              <a:rPr lang="en-US" sz="2800" dirty="0">
                <a:solidFill>
                  <a:srgbClr val="FF0000"/>
                </a:solidFill>
              </a:rPr>
              <a:t>k</a:t>
            </a:r>
            <a:r>
              <a:rPr lang="en-US" sz="2800" dirty="0">
                <a:solidFill>
                  <a:srgbClr val="002060"/>
                </a:solidFill>
              </a:rPr>
              <a:t>)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2060"/>
                </a:solidFill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B421A985-3621-4351-827B-AED08607EE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93" y="2124059"/>
                <a:ext cx="12346215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rgbClr val="002060"/>
                    </a:solidFill>
                  </a:rPr>
                  <a:t>and place it against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num>
                              <m:den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observation.   </a:t>
                </a: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B421A985-3621-4351-827B-AED08607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3" y="2124059"/>
                <a:ext cx="12346215" cy="463079"/>
              </a:xfrm>
              <a:prstGeom prst="rect">
                <a:avLst/>
              </a:prstGeom>
              <a:blipFill>
                <a:blip r:embed="rId2"/>
                <a:stretch>
                  <a:fillRect l="-888" t="-25000" b="-5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DF80050-8132-4335-9CAF-766CA7D23D6A}"/>
              </a:ext>
            </a:extLst>
          </p:cNvPr>
          <p:cNvSpPr txBox="1">
            <a:spLocks/>
          </p:cNvSpPr>
          <p:nvPr/>
        </p:nvSpPr>
        <p:spPr>
          <a:xfrm>
            <a:off x="135893" y="3030866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Leave the first observation, find average of next k observations and place it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2060"/>
                </a:solidFill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B77299B-81F9-4A54-97FF-FFFB6910E4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92" y="3474594"/>
                <a:ext cx="12346215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rgbClr val="002060"/>
                    </a:solidFill>
                  </a:rPr>
                  <a:t>and place it against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+3 </m:t>
                                </m:r>
                              </m:num>
                              <m:den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observation.   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B77299B-81F9-4A54-97FF-FFFB6910E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2" y="3474594"/>
                <a:ext cx="12346215" cy="463079"/>
              </a:xfrm>
              <a:prstGeom prst="rect">
                <a:avLst/>
              </a:prstGeom>
              <a:blipFill>
                <a:blip r:embed="rId3"/>
                <a:stretch>
                  <a:fillRect l="-888" t="-26316" b="-4868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D90B0E30-8AD3-4753-A1A8-714F213B3E0E}"/>
              </a:ext>
            </a:extLst>
          </p:cNvPr>
          <p:cNvSpPr txBox="1">
            <a:spLocks/>
          </p:cNvSpPr>
          <p:nvPr/>
        </p:nvSpPr>
        <p:spPr>
          <a:xfrm>
            <a:off x="135893" y="4289229"/>
            <a:ext cx="9499598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Repeat above steps till last observation of the data is used.</a:t>
            </a:r>
          </a:p>
        </p:txBody>
      </p:sp>
    </p:spTree>
    <p:extLst>
      <p:ext uri="{BB962C8B-B14F-4D97-AF65-F5344CB8AC3E}">
        <p14:creationId xmlns:p14="http://schemas.microsoft.com/office/powerpoint/2010/main" val="26270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5" grpId="0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 of Odd Number of Years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60540C8-C04F-405E-A643-7F203EDF831D}"/>
              </a:ext>
            </a:extLst>
          </p:cNvPr>
          <p:cNvGraphicFramePr>
            <a:graphicFrameLocks noGrp="1"/>
          </p:cNvGraphicFramePr>
          <p:nvPr/>
        </p:nvGraphicFramePr>
        <p:xfrm>
          <a:off x="226060" y="971126"/>
          <a:ext cx="11306811" cy="501819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768937">
                  <a:extLst>
                    <a:ext uri="{9D8B030D-6E8A-4147-A177-3AD203B41FA5}">
                      <a16:colId xmlns:a16="http://schemas.microsoft.com/office/drawing/2014/main" val="469543803"/>
                    </a:ext>
                  </a:extLst>
                </a:gridCol>
                <a:gridCol w="3768937">
                  <a:extLst>
                    <a:ext uri="{9D8B030D-6E8A-4147-A177-3AD203B41FA5}">
                      <a16:colId xmlns:a16="http://schemas.microsoft.com/office/drawing/2014/main" val="2471662353"/>
                    </a:ext>
                  </a:extLst>
                </a:gridCol>
                <a:gridCol w="3768937">
                  <a:extLst>
                    <a:ext uri="{9D8B030D-6E8A-4147-A177-3AD203B41FA5}">
                      <a16:colId xmlns:a16="http://schemas.microsoft.com/office/drawing/2014/main" val="222940409"/>
                    </a:ext>
                  </a:extLst>
                </a:gridCol>
              </a:tblGrid>
              <a:tr h="8363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597610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920965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63645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95167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734760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24927"/>
                  </a:ext>
                </a:extLst>
              </a:tr>
            </a:tbl>
          </a:graphicData>
        </a:graphic>
      </p:graphicFrame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7D1691F-C613-4BCA-9AA3-7EE482651EA3}"/>
              </a:ext>
            </a:extLst>
          </p:cNvPr>
          <p:cNvSpPr txBox="1">
            <a:spLocks/>
          </p:cNvSpPr>
          <p:nvPr/>
        </p:nvSpPr>
        <p:spPr>
          <a:xfrm>
            <a:off x="1536540" y="1177688"/>
            <a:ext cx="952501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002060"/>
                </a:solidFill>
              </a:rPr>
              <a:t>Year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12E8B9D-D93F-4EC8-975A-16EE81B80D20}"/>
              </a:ext>
            </a:extLst>
          </p:cNvPr>
          <p:cNvSpPr txBox="1">
            <a:spLocks/>
          </p:cNvSpPr>
          <p:nvPr/>
        </p:nvSpPr>
        <p:spPr>
          <a:xfrm>
            <a:off x="4500562" y="1203126"/>
            <a:ext cx="2757806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Observations</a:t>
            </a: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58DCA03-500C-4127-93C6-E94521EADF1A}"/>
              </a:ext>
            </a:extLst>
          </p:cNvPr>
          <p:cNvSpPr txBox="1">
            <a:spLocks/>
          </p:cNvSpPr>
          <p:nvPr/>
        </p:nvSpPr>
        <p:spPr>
          <a:xfrm>
            <a:off x="8115219" y="1177689"/>
            <a:ext cx="2990852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002060"/>
                </a:solidFill>
              </a:rPr>
              <a:t>3 yearly moving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77FC9402-3ECE-4C9A-9257-7A85110C8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1993028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77FC9402-3ECE-4C9A-9257-7A85110C8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1993028"/>
                <a:ext cx="952501" cy="463079"/>
              </a:xfrm>
              <a:prstGeom prst="rect">
                <a:avLst/>
              </a:prstGeom>
              <a:blipFill>
                <a:blip r:embed="rId2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3BF1E54-4512-42AD-B2B6-3B5D32ACF6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2808368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3BF1E54-4512-42AD-B2B6-3B5D32ACF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2808368"/>
                <a:ext cx="952501" cy="463079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9E629E0-1F1F-4AE9-9AFA-3DD59EA1E7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3623708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9E629E0-1F1F-4AE9-9AFA-3DD59EA1E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3623708"/>
                <a:ext cx="952501" cy="463079"/>
              </a:xfrm>
              <a:prstGeom prst="rect">
                <a:avLst/>
              </a:prstGeom>
              <a:blipFill>
                <a:blip r:embed="rId4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149694C-8482-4E7C-9A09-607AB31B70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4439048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149694C-8482-4E7C-9A09-607AB31B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4439048"/>
                <a:ext cx="952501" cy="463079"/>
              </a:xfrm>
              <a:prstGeom prst="rect">
                <a:avLst/>
              </a:prstGeom>
              <a:blipFill>
                <a:blip r:embed="rId5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50A79AC4-F75C-4398-B912-739512202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5366247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50A79AC4-F75C-4398-B912-739512202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5366247"/>
                <a:ext cx="952501" cy="463079"/>
              </a:xfrm>
              <a:prstGeom prst="rect">
                <a:avLst/>
              </a:prstGeom>
              <a:blipFill>
                <a:blip r:embed="rId6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F0932878-D85B-47A4-A098-0FAF3920A5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1993028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F0932878-D85B-47A4-A098-0FAF3920A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1993028"/>
                <a:ext cx="597536" cy="463079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850F057D-A7C3-4245-A105-DAA07E97A7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2808367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850F057D-A7C3-4245-A105-DAA07E97A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2808367"/>
                <a:ext cx="597536" cy="463079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25E4E125-E285-48D7-A038-DECBF7C63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3623707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25E4E125-E285-48D7-A038-DECBF7C63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3623707"/>
                <a:ext cx="597536" cy="463079"/>
              </a:xfrm>
              <a:prstGeom prst="rect">
                <a:avLst/>
              </a:prstGeom>
              <a:blipFill>
                <a:blip r:embed="rId9"/>
                <a:stretch>
                  <a:fillRect b="-657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02B16911-0E7D-4CBF-831F-6DAE3B13F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4439048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02B16911-0E7D-4CBF-831F-6DAE3B13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4439048"/>
                <a:ext cx="597536" cy="463079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25733E01-8EBB-468F-B19D-EB0254BE02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5254389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25733E01-8EBB-468F-B19D-EB0254BE0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5254389"/>
                <a:ext cx="597536" cy="463079"/>
              </a:xfrm>
              <a:prstGeom prst="rect">
                <a:avLst/>
              </a:prstGeom>
              <a:blipFill>
                <a:blip r:embed="rId11"/>
                <a:stretch>
                  <a:fillRect b="-52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742E4B47-160A-4DED-94BA-0E8A678407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6530" y="2808366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742E4B47-160A-4DED-94BA-0E8A67840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30" y="2808366"/>
                <a:ext cx="3736340" cy="463079"/>
              </a:xfrm>
              <a:prstGeom prst="rect">
                <a:avLst/>
              </a:prstGeom>
              <a:blipFill>
                <a:blip r:embed="rId12"/>
                <a:stretch>
                  <a:fillRect t="-30263" b="-3157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A78D397E-B36E-4A7F-9799-6458D8B79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8195" y="3623707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A78D397E-B36E-4A7F-9799-6458D8B79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95" y="3623707"/>
                <a:ext cx="3736340" cy="463079"/>
              </a:xfrm>
              <a:prstGeom prst="rect">
                <a:avLst/>
              </a:prstGeom>
              <a:blipFill>
                <a:blip r:embed="rId13"/>
                <a:stretch>
                  <a:fillRect t="-28947" b="-3289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4BC963EA-FF1F-4F77-8C76-61661BF8C1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4071" y="4514722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4BC963EA-FF1F-4F77-8C76-61661BF8C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071" y="4514722"/>
                <a:ext cx="3736340" cy="463079"/>
              </a:xfrm>
              <a:prstGeom prst="rect">
                <a:avLst/>
              </a:prstGeom>
              <a:blipFill>
                <a:blip r:embed="rId14"/>
                <a:stretch>
                  <a:fillRect t="-30263" b="-3157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95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 of Even Number of Years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DE61CE6-E7BD-4F1E-881B-F3AADEEB8A76}"/>
              </a:ext>
            </a:extLst>
          </p:cNvPr>
          <p:cNvSpPr txBox="1">
            <a:spLocks/>
          </p:cNvSpPr>
          <p:nvPr/>
        </p:nvSpPr>
        <p:spPr>
          <a:xfrm>
            <a:off x="135895" y="848457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2060"/>
                </a:solidFill>
              </a:rPr>
              <a:t>Steps to find moving averages of k years (where k is an even number)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DB2C7EC-D35F-40AF-8502-4FCEFC95DB3D}"/>
              </a:ext>
            </a:extLst>
          </p:cNvPr>
          <p:cNvSpPr txBox="1">
            <a:spLocks/>
          </p:cNvSpPr>
          <p:nvPr/>
        </p:nvSpPr>
        <p:spPr>
          <a:xfrm>
            <a:off x="135894" y="1755264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Find the sum of first k observations and also find their average (by dividing </a:t>
            </a:r>
            <a:r>
              <a:rPr lang="en-US" sz="2800" dirty="0">
                <a:solidFill>
                  <a:srgbClr val="FF0000"/>
                </a:solidFill>
              </a:rPr>
              <a:t>k</a:t>
            </a:r>
            <a:r>
              <a:rPr lang="en-US" sz="2800" dirty="0">
                <a:solidFill>
                  <a:srgbClr val="002060"/>
                </a:solidFill>
              </a:rPr>
              <a:t>)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2060"/>
                </a:solidFill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B421A985-3621-4351-827B-AED08607EE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93" y="2124059"/>
                <a:ext cx="12346215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rgbClr val="002060"/>
                    </a:solidFill>
                  </a:rPr>
                  <a:t>and place it against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observation.   </a:t>
                </a: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B421A985-3621-4351-827B-AED08607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3" y="2124059"/>
                <a:ext cx="12346215" cy="463079"/>
              </a:xfrm>
              <a:prstGeom prst="rect">
                <a:avLst/>
              </a:prstGeom>
              <a:blipFill>
                <a:blip r:embed="rId2"/>
                <a:stretch>
                  <a:fillRect l="-888" t="-25000" b="-5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DF80050-8132-4335-9CAF-766CA7D23D6A}"/>
              </a:ext>
            </a:extLst>
          </p:cNvPr>
          <p:cNvSpPr txBox="1">
            <a:spLocks/>
          </p:cNvSpPr>
          <p:nvPr/>
        </p:nvSpPr>
        <p:spPr>
          <a:xfrm>
            <a:off x="135893" y="3030866"/>
            <a:ext cx="123462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Leave the first observation, find average of next k observations and place it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002060"/>
                </a:solidFill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B77299B-81F9-4A54-97FF-FFFB6910E4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892" y="3474594"/>
                <a:ext cx="12346215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rgbClr val="002060"/>
                    </a:solidFill>
                  </a:rPr>
                  <a:t>and place it against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observation.   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7B77299B-81F9-4A54-97FF-FFFB6910E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2" y="3474594"/>
                <a:ext cx="12346215" cy="463079"/>
              </a:xfrm>
              <a:prstGeom prst="rect">
                <a:avLst/>
              </a:prstGeom>
              <a:blipFill>
                <a:blip r:embed="rId3"/>
                <a:stretch>
                  <a:fillRect l="-888" t="-26316" b="-4868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D90B0E30-8AD3-4753-A1A8-714F213B3E0E}"/>
              </a:ext>
            </a:extLst>
          </p:cNvPr>
          <p:cNvSpPr txBox="1">
            <a:spLocks/>
          </p:cNvSpPr>
          <p:nvPr/>
        </p:nvSpPr>
        <p:spPr>
          <a:xfrm>
            <a:off x="135893" y="4421431"/>
            <a:ext cx="12056107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Repeat above steps till last observation of the data is used and we get </a:t>
            </a:r>
            <a:r>
              <a:rPr lang="en-US" sz="2800" dirty="0">
                <a:solidFill>
                  <a:srgbClr val="FF0000"/>
                </a:solidFill>
              </a:rPr>
              <a:t>k</a:t>
            </a:r>
            <a:r>
              <a:rPr lang="en-US" sz="2800" dirty="0">
                <a:solidFill>
                  <a:srgbClr val="002060"/>
                </a:solidFill>
              </a:rPr>
              <a:t> yearly moving average.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4A01D0D-BAE4-4862-9F06-288E2F859C47}"/>
              </a:ext>
            </a:extLst>
          </p:cNvPr>
          <p:cNvSpPr txBox="1">
            <a:spLocks/>
          </p:cNvSpPr>
          <p:nvPr/>
        </p:nvSpPr>
        <p:spPr>
          <a:xfrm>
            <a:off x="135892" y="5350531"/>
            <a:ext cx="12056107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2060"/>
                </a:solidFill>
              </a:rPr>
              <a:t>Find </a:t>
            </a:r>
            <a:r>
              <a:rPr lang="en-US" sz="2800" dirty="0">
                <a:solidFill>
                  <a:srgbClr val="FF0000"/>
                </a:solidFill>
              </a:rPr>
              <a:t>k</a:t>
            </a:r>
            <a:r>
              <a:rPr lang="en-US" sz="2800" dirty="0">
                <a:solidFill>
                  <a:srgbClr val="002060"/>
                </a:solidFill>
              </a:rPr>
              <a:t> yearly centered moving average(by dividing </a:t>
            </a:r>
            <a:r>
              <a:rPr lang="en-US" sz="28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002060"/>
                </a:solidFill>
              </a:rPr>
              <a:t>), which is the trend value of moving average.</a:t>
            </a:r>
          </a:p>
        </p:txBody>
      </p:sp>
    </p:spTree>
    <p:extLst>
      <p:ext uri="{BB962C8B-B14F-4D97-AF65-F5344CB8AC3E}">
        <p14:creationId xmlns:p14="http://schemas.microsoft.com/office/powerpoint/2010/main" val="31175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5" grpId="0"/>
      <p:bldP spid="9" grpId="0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 of Odd Number of Years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60540C8-C04F-405E-A643-7F203EDF831D}"/>
              </a:ext>
            </a:extLst>
          </p:cNvPr>
          <p:cNvGraphicFramePr>
            <a:graphicFrameLocks noGrp="1"/>
          </p:cNvGraphicFramePr>
          <p:nvPr/>
        </p:nvGraphicFramePr>
        <p:xfrm>
          <a:off x="148942" y="837262"/>
          <a:ext cx="11630364" cy="557289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07591">
                  <a:extLst>
                    <a:ext uri="{9D8B030D-6E8A-4147-A177-3AD203B41FA5}">
                      <a16:colId xmlns:a16="http://schemas.microsoft.com/office/drawing/2014/main" val="469543803"/>
                    </a:ext>
                  </a:extLst>
                </a:gridCol>
                <a:gridCol w="2451901">
                  <a:extLst>
                    <a:ext uri="{9D8B030D-6E8A-4147-A177-3AD203B41FA5}">
                      <a16:colId xmlns:a16="http://schemas.microsoft.com/office/drawing/2014/main" val="2471662353"/>
                    </a:ext>
                  </a:extLst>
                </a:gridCol>
                <a:gridCol w="3363281">
                  <a:extLst>
                    <a:ext uri="{9D8B030D-6E8A-4147-A177-3AD203B41FA5}">
                      <a16:colId xmlns:a16="http://schemas.microsoft.com/office/drawing/2014/main" val="222940409"/>
                    </a:ext>
                  </a:extLst>
                </a:gridCol>
                <a:gridCol w="2907591">
                  <a:extLst>
                    <a:ext uri="{9D8B030D-6E8A-4147-A177-3AD203B41FA5}">
                      <a16:colId xmlns:a16="http://schemas.microsoft.com/office/drawing/2014/main" val="3185073145"/>
                    </a:ext>
                  </a:extLst>
                </a:gridCol>
              </a:tblGrid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597610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920965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63645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95167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734760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24927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313806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90916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726359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709834"/>
                  </a:ext>
                </a:extLst>
              </a:tr>
            </a:tbl>
          </a:graphicData>
        </a:graphic>
      </p:graphicFrame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7D1691F-C613-4BCA-9AA3-7EE482651EA3}"/>
              </a:ext>
            </a:extLst>
          </p:cNvPr>
          <p:cNvSpPr txBox="1">
            <a:spLocks/>
          </p:cNvSpPr>
          <p:nvPr/>
        </p:nvSpPr>
        <p:spPr>
          <a:xfrm>
            <a:off x="1345539" y="892573"/>
            <a:ext cx="930628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rgbClr val="002060"/>
                </a:solidFill>
              </a:rPr>
              <a:t>Year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12E8B9D-D93F-4EC8-975A-16EE81B80D20}"/>
              </a:ext>
            </a:extLst>
          </p:cNvPr>
          <p:cNvSpPr txBox="1">
            <a:spLocks/>
          </p:cNvSpPr>
          <p:nvPr/>
        </p:nvSpPr>
        <p:spPr>
          <a:xfrm>
            <a:off x="3505552" y="885882"/>
            <a:ext cx="2189312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Observations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77FC9402-3ECE-4C9A-9257-7A85110C8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6034" y="1481713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1980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77FC9402-3ECE-4C9A-9257-7A85110C8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34" y="1481713"/>
                <a:ext cx="952501" cy="463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3BF1E54-4512-42AD-B2B6-3B5D32ACF6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6034" y="2521379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1981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3BF1E54-4512-42AD-B2B6-3B5D32ACF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34" y="2521379"/>
                <a:ext cx="952501" cy="4630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9E629E0-1F1F-4AE9-9AFA-3DD59EA1E7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6034" y="3642003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1982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9E629E0-1F1F-4AE9-9AFA-3DD59EA1E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34" y="3642003"/>
                <a:ext cx="952501" cy="463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149694C-8482-4E7C-9A09-607AB31B70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2726" y="4791310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1983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149694C-8482-4E7C-9A09-607AB31B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26" y="4791310"/>
                <a:ext cx="952501" cy="4630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50A79AC4-F75C-4398-B912-739512202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6033" y="5914987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198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50A79AC4-F75C-4398-B912-739512202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33" y="5914987"/>
                <a:ext cx="952501" cy="463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F0932878-D85B-47A4-A098-0FAF3920A5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103" y="1403412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F0932878-D85B-47A4-A098-0FAF3920A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03" y="1403412"/>
                <a:ext cx="597536" cy="4630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850F057D-A7C3-4245-A105-DAA07E97A7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1595" y="2495689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850F057D-A7C3-4245-A105-DAA07E97A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595" y="2495689"/>
                <a:ext cx="597536" cy="4630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25E4E125-E285-48D7-A038-DECBF7C63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6544" y="3592600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25E4E125-E285-48D7-A038-DECBF7C63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544" y="3592600"/>
                <a:ext cx="597536" cy="4630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02B16911-0E7D-4CBF-831F-6DAE3B13F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103" y="4734158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02B16911-0E7D-4CBF-831F-6DAE3B13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03" y="4734158"/>
                <a:ext cx="597536" cy="4630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25733E01-8EBB-468F-B19D-EB0254BE02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1595" y="5826435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25733E01-8EBB-468F-B19D-EB0254BE0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595" y="5826435"/>
                <a:ext cx="597536" cy="4630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742E4B47-160A-4DED-94BA-0E8A678407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4864" y="3110038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742E4B47-160A-4DED-94BA-0E8A67840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864" y="3110038"/>
                <a:ext cx="3736340" cy="463079"/>
              </a:xfrm>
              <a:prstGeom prst="rect">
                <a:avLst/>
              </a:prstGeom>
              <a:blipFill>
                <a:blip r:embed="rId13"/>
                <a:stretch>
                  <a:fillRect t="-7895" b="-1052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A78D397E-B36E-4A7F-9799-6458D8B79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4864" y="4228424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A78D397E-B36E-4A7F-9799-6458D8B79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864" y="4228424"/>
                <a:ext cx="3736340" cy="463079"/>
              </a:xfrm>
              <a:prstGeom prst="rect">
                <a:avLst/>
              </a:prstGeom>
              <a:blipFill>
                <a:blip r:embed="rId14"/>
                <a:stretch>
                  <a:fillRect t="-7895" b="-921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4BC963EA-FF1F-4F77-8C76-61661BF8C1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4864" y="5346810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4BC963EA-FF1F-4F77-8C76-61661BF8C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864" y="5346810"/>
                <a:ext cx="3736340" cy="463079"/>
              </a:xfrm>
              <a:prstGeom prst="rect">
                <a:avLst/>
              </a:prstGeom>
              <a:blipFill>
                <a:blip r:embed="rId15"/>
                <a:stretch>
                  <a:fillRect t="-7895" b="-921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528BBC63-B34B-43B9-97C2-AD019B04F954}"/>
              </a:ext>
            </a:extLst>
          </p:cNvPr>
          <p:cNvSpPr txBox="1">
            <a:spLocks/>
          </p:cNvSpPr>
          <p:nvPr/>
        </p:nvSpPr>
        <p:spPr>
          <a:xfrm>
            <a:off x="6096000" y="892573"/>
            <a:ext cx="2757806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4 yearly moving average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5B3AA2B0-C321-46E0-B857-E5D744E63247}"/>
              </a:ext>
            </a:extLst>
          </p:cNvPr>
          <p:cNvSpPr txBox="1">
            <a:spLocks/>
          </p:cNvSpPr>
          <p:nvPr/>
        </p:nvSpPr>
        <p:spPr>
          <a:xfrm>
            <a:off x="8719236" y="901526"/>
            <a:ext cx="3236129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4 yearly centered moving average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56BB2FD4-D086-4B1E-A54F-97DEA86BF1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1881" y="3662420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56BB2FD4-D086-4B1E-A54F-97DEA86BF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881" y="3662420"/>
                <a:ext cx="3736340" cy="463079"/>
              </a:xfrm>
              <a:prstGeom prst="rect">
                <a:avLst/>
              </a:prstGeom>
              <a:blipFill>
                <a:blip r:embed="rId16"/>
                <a:stretch>
                  <a:fillRect t="-7895" b="-921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5049EFBB-CC48-49EB-960D-3643E88990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1881" y="4791310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5049EFBB-CC48-49EB-960D-3643E8899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881" y="4791310"/>
                <a:ext cx="3736340" cy="463079"/>
              </a:xfrm>
              <a:prstGeom prst="rect">
                <a:avLst/>
              </a:prstGeom>
              <a:blipFill>
                <a:blip r:embed="rId17"/>
                <a:stretch>
                  <a:fillRect t="-7895" b="-921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0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5" grpId="0"/>
      <p:bldP spid="36" grpId="0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7709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Calculate 3 yearly moving averages of the following data.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429238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2255520" y="1937833"/>
              <a:ext cx="658368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Years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1973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1974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1975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Values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7208853"/>
                  </p:ext>
                </p:extLst>
              </p:nvPr>
            </p:nvGraphicFramePr>
            <p:xfrm>
              <a:off x="2255520" y="1937833"/>
              <a:ext cx="658368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111" t="-1099" r="-502222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11" t="-1099" r="-402222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1111" t="-1099" r="-302222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1111" t="-1099" r="-202222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1111" t="-1099" r="-102222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1111" t="-1099" r="-2222" b="-101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111" t="-102222" r="-50222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1111" t="-102222" r="-40222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1111" t="-102222" r="-30222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1111" t="-102222" r="-20222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1111" t="-102222" r="-10222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1111" t="-102222" r="-2222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52560" y="3521967"/>
                <a:ext cx="49642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1973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(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1971,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1972,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1973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):-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560" y="3521967"/>
                <a:ext cx="4964244" cy="523220"/>
              </a:xfrm>
              <a:prstGeom prst="rect">
                <a:avLst/>
              </a:prstGeom>
              <a:blipFill>
                <a:blip r:embed="rId3"/>
                <a:stretch>
                  <a:fillRect t="-12791" r="-159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0088F2-695F-442D-96EE-BBFC9A775111}"/>
                  </a:ext>
                </a:extLst>
              </p:cNvPr>
              <p:cNvSpPr/>
              <p:nvPr/>
            </p:nvSpPr>
            <p:spPr>
              <a:xfrm>
                <a:off x="6583312" y="3332685"/>
                <a:ext cx="3450816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11+8+12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=10.33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0088F2-695F-442D-96EE-BBFC9A775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312" y="3332685"/>
                <a:ext cx="3450816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3FC373-FC08-4315-83D8-82DB9714EDD6}"/>
                  </a:ext>
                </a:extLst>
              </p:cNvPr>
              <p:cNvSpPr/>
              <p:nvPr/>
            </p:nvSpPr>
            <p:spPr>
              <a:xfrm>
                <a:off x="1795853" y="4613034"/>
                <a:ext cx="49642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1974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(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1972,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1973,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1974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):-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3FC373-FC08-4315-83D8-82DB9714E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853" y="4613034"/>
                <a:ext cx="4964244" cy="523220"/>
              </a:xfrm>
              <a:prstGeom prst="rect">
                <a:avLst/>
              </a:prstGeom>
              <a:blipFill>
                <a:blip r:embed="rId5"/>
                <a:stretch>
                  <a:fillRect t="-12791" r="-159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0D2749-2D54-494E-B423-1649BC67C66F}"/>
                  </a:ext>
                </a:extLst>
              </p:cNvPr>
              <p:cNvSpPr/>
              <p:nvPr/>
            </p:nvSpPr>
            <p:spPr>
              <a:xfrm>
                <a:off x="6583312" y="4423752"/>
                <a:ext cx="305327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8+12+3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=7.67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B0D2749-2D54-494E-B423-1649BC67C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312" y="4423752"/>
                <a:ext cx="305327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3FEDCFD-54A6-4B09-8FED-F34E82577C5C}"/>
                  </a:ext>
                </a:extLst>
              </p:cNvPr>
              <p:cNvSpPr/>
              <p:nvPr/>
            </p:nvSpPr>
            <p:spPr>
              <a:xfrm>
                <a:off x="1795853" y="5704101"/>
                <a:ext cx="49642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(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):-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3FEDCFD-54A6-4B09-8FED-F34E82577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853" y="5704101"/>
                <a:ext cx="4964244" cy="523220"/>
              </a:xfrm>
              <a:prstGeom prst="rect">
                <a:avLst/>
              </a:prstGeom>
              <a:blipFill>
                <a:blip r:embed="rId7"/>
                <a:stretch>
                  <a:fillRect t="-12791" r="-159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BD0B2-71E2-45A0-96FE-BDE635C868F3}"/>
                  </a:ext>
                </a:extLst>
              </p:cNvPr>
              <p:cNvSpPr/>
              <p:nvPr/>
            </p:nvSpPr>
            <p:spPr>
              <a:xfrm>
                <a:off x="6583312" y="5514819"/>
                <a:ext cx="305327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12+3+4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=6.33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BD0B2-71E2-45A0-96FE-BDE635C86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312" y="5514819"/>
                <a:ext cx="3053272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02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4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 of Odd Number of Years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60540C8-C04F-405E-A643-7F203EDF831D}"/>
              </a:ext>
            </a:extLst>
          </p:cNvPr>
          <p:cNvGraphicFramePr>
            <a:graphicFrameLocks noGrp="1"/>
          </p:cNvGraphicFramePr>
          <p:nvPr/>
        </p:nvGraphicFramePr>
        <p:xfrm>
          <a:off x="226060" y="971126"/>
          <a:ext cx="11306811" cy="501819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768937">
                  <a:extLst>
                    <a:ext uri="{9D8B030D-6E8A-4147-A177-3AD203B41FA5}">
                      <a16:colId xmlns:a16="http://schemas.microsoft.com/office/drawing/2014/main" val="469543803"/>
                    </a:ext>
                  </a:extLst>
                </a:gridCol>
                <a:gridCol w="3768937">
                  <a:extLst>
                    <a:ext uri="{9D8B030D-6E8A-4147-A177-3AD203B41FA5}">
                      <a16:colId xmlns:a16="http://schemas.microsoft.com/office/drawing/2014/main" val="2471662353"/>
                    </a:ext>
                  </a:extLst>
                </a:gridCol>
                <a:gridCol w="3768937">
                  <a:extLst>
                    <a:ext uri="{9D8B030D-6E8A-4147-A177-3AD203B41FA5}">
                      <a16:colId xmlns:a16="http://schemas.microsoft.com/office/drawing/2014/main" val="222940409"/>
                    </a:ext>
                  </a:extLst>
                </a:gridCol>
              </a:tblGrid>
              <a:tr h="8363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597610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920965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63645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95167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734760"/>
                  </a:ext>
                </a:extLst>
              </a:tr>
              <a:tr h="83636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24927"/>
                  </a:ext>
                </a:extLst>
              </a:tr>
            </a:tbl>
          </a:graphicData>
        </a:graphic>
      </p:graphicFrame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7D1691F-C613-4BCA-9AA3-7EE482651EA3}"/>
              </a:ext>
            </a:extLst>
          </p:cNvPr>
          <p:cNvSpPr txBox="1">
            <a:spLocks/>
          </p:cNvSpPr>
          <p:nvPr/>
        </p:nvSpPr>
        <p:spPr>
          <a:xfrm>
            <a:off x="1536540" y="1177688"/>
            <a:ext cx="952501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002060"/>
                </a:solidFill>
              </a:rPr>
              <a:t>Year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12E8B9D-D93F-4EC8-975A-16EE81B80D20}"/>
              </a:ext>
            </a:extLst>
          </p:cNvPr>
          <p:cNvSpPr txBox="1">
            <a:spLocks/>
          </p:cNvSpPr>
          <p:nvPr/>
        </p:nvSpPr>
        <p:spPr>
          <a:xfrm>
            <a:off x="4500562" y="1203126"/>
            <a:ext cx="2757806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Values</a:t>
            </a: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58DCA03-500C-4127-93C6-E94521EADF1A}"/>
              </a:ext>
            </a:extLst>
          </p:cNvPr>
          <p:cNvSpPr txBox="1">
            <a:spLocks/>
          </p:cNvSpPr>
          <p:nvPr/>
        </p:nvSpPr>
        <p:spPr>
          <a:xfrm>
            <a:off x="8115219" y="1177689"/>
            <a:ext cx="2990852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002060"/>
                </a:solidFill>
              </a:rPr>
              <a:t>3 yearly moving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77FC9402-3ECE-4C9A-9257-7A85110C8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1993028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77FC9402-3ECE-4C9A-9257-7A85110C8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1993028"/>
                <a:ext cx="952501" cy="463079"/>
              </a:xfrm>
              <a:prstGeom prst="rect">
                <a:avLst/>
              </a:prstGeom>
              <a:blipFill>
                <a:blip r:embed="rId2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3BF1E54-4512-42AD-B2B6-3B5D32ACF6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2808368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3BF1E54-4512-42AD-B2B6-3B5D32ACF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2808368"/>
                <a:ext cx="952501" cy="463079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9E629E0-1F1F-4AE9-9AFA-3DD59EA1E7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3623708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9E629E0-1F1F-4AE9-9AFA-3DD59EA1E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3623708"/>
                <a:ext cx="952501" cy="463079"/>
              </a:xfrm>
              <a:prstGeom prst="rect">
                <a:avLst/>
              </a:prstGeom>
              <a:blipFill>
                <a:blip r:embed="rId4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149694C-8482-4E7C-9A09-607AB31B70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4439048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149694C-8482-4E7C-9A09-607AB31B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4439048"/>
                <a:ext cx="952501" cy="463079"/>
              </a:xfrm>
              <a:prstGeom prst="rect">
                <a:avLst/>
              </a:prstGeom>
              <a:blipFill>
                <a:blip r:embed="rId5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50A79AC4-F75C-4398-B912-739512202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540" y="5366247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50A79AC4-F75C-4398-B912-739512202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540" y="5366247"/>
                <a:ext cx="952501" cy="463079"/>
              </a:xfrm>
              <a:prstGeom prst="rect">
                <a:avLst/>
              </a:prstGeom>
              <a:blipFill>
                <a:blip r:embed="rId6"/>
                <a:stretch>
                  <a:fillRect l="-8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F0932878-D85B-47A4-A098-0FAF3920A5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1993028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F0932878-D85B-47A4-A098-0FAF3920A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1993028"/>
                <a:ext cx="597536" cy="463079"/>
              </a:xfrm>
              <a:prstGeom prst="rect">
                <a:avLst/>
              </a:prstGeom>
              <a:blipFill>
                <a:blip r:embed="rId7"/>
                <a:stretch>
                  <a:fillRect l="-918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850F057D-A7C3-4245-A105-DAA07E97A7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2808367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850F057D-A7C3-4245-A105-DAA07E97A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2808367"/>
                <a:ext cx="597536" cy="4630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25E4E125-E285-48D7-A038-DECBF7C63E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3623707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25E4E125-E285-48D7-A038-DECBF7C63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3623707"/>
                <a:ext cx="597536" cy="463079"/>
              </a:xfrm>
              <a:prstGeom prst="rect">
                <a:avLst/>
              </a:prstGeom>
              <a:blipFill>
                <a:blip r:embed="rId9"/>
                <a:stretch>
                  <a:fillRect l="-918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02B16911-0E7D-4CBF-831F-6DAE3B13F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4439048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02B16911-0E7D-4CBF-831F-6DAE3B13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4439048"/>
                <a:ext cx="597536" cy="4630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25733E01-8EBB-468F-B19D-EB0254BE02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0697" y="5254389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25733E01-8EBB-468F-B19D-EB0254BE0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5254389"/>
                <a:ext cx="597536" cy="4630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A78D397E-B36E-4A7F-9799-6458D8B79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8195" y="3623707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0.33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A78D397E-B36E-4A7F-9799-6458D8B79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95" y="3623707"/>
                <a:ext cx="3736340" cy="4630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4BC963EA-FF1F-4F77-8C76-61661BF8C1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8577" y="4545608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.67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4BC963EA-FF1F-4F77-8C76-61661BF8C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577" y="4545608"/>
                <a:ext cx="3736340" cy="4630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BBB43014-2427-4C5F-AF3C-CA3D957B3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6847" y="1987250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BBB43014-2427-4C5F-AF3C-CA3D957B3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47" y="1987250"/>
                <a:ext cx="597536" cy="4630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AF064E2A-4B49-4865-9D6C-7D586BD1BF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86847" y="2855668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AF064E2A-4B49-4865-9D6C-7D586BD1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47" y="2855668"/>
                <a:ext cx="597536" cy="4630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7021049C-2326-4460-826F-4B2768E3F6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10657" y="5313647"/>
                <a:ext cx="3736340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.33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7021049C-2326-4460-826F-4B2768E3F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657" y="5313647"/>
                <a:ext cx="3736340" cy="46307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8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7709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Calculate 5 yearly moving averages of the following data.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429238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31176" y="1897522"/>
              <a:ext cx="11929640" cy="12458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1929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3665900065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1017595067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4132670545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5950172"/>
                        </a:ext>
                      </a:extLst>
                    </a:gridCol>
                  </a:tblGrid>
                  <a:tr h="6229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Years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1971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1973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1974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1975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1976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1977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1978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1979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294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800" b="1" i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+mn-lt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Values</m:t>
                                </m:r>
                              </m:oMath>
                            </m:oMathPara>
                          </a14:m>
                          <a:endParaRPr lang="en-US" sz="2800" b="1" i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49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55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52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88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0" algn="l"/>
                              <a:tab pos="44767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44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0588881"/>
                  </p:ext>
                </p:extLst>
              </p:nvPr>
            </p:nvGraphicFramePr>
            <p:xfrm>
              <a:off x="131176" y="1897522"/>
              <a:ext cx="11929640" cy="1245880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11929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3665900065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1017595067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4132670545"/>
                        </a:ext>
                      </a:extLst>
                    </a:gridCol>
                    <a:gridCol w="1192964">
                      <a:extLst>
                        <a:ext uri="{9D8B030D-6E8A-4147-A177-3AD203B41FA5}">
                          <a16:colId xmlns:a16="http://schemas.microsoft.com/office/drawing/2014/main" val="205950172"/>
                        </a:ext>
                      </a:extLst>
                    </a:gridCol>
                  </a:tblGrid>
                  <a:tr h="622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0" t="-971" r="-90051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510" t="-971" r="-80051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1538" t="-971" r="-704615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0000" t="-971" r="-60102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0000" t="-971" r="-50102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0000" t="-971" r="-40102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0000" t="-971" r="-30102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03590" t="-971" r="-202564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9490" t="-971" r="-101531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99490" t="-971" r="-1531" b="-1009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22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0" t="-101961" r="-900510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510" t="-101961" r="-800510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1538" t="-101961" r="-704615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0000" t="-101961" r="-601020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0000" t="-101961" r="-501020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0000" t="-101961" r="-401020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0000" t="-101961" r="-301020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03590" t="-101961" r="-202564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9490" t="-101961" r="-101531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99490" t="-101961" r="-1531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25597" y="3449639"/>
                <a:ext cx="71924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(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1971,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1972,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1973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1974 &amp; 1975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):-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449639"/>
                <a:ext cx="7192418" cy="523220"/>
              </a:xfrm>
              <a:prstGeom prst="rect">
                <a:avLst/>
              </a:prstGeom>
              <a:blipFill>
                <a:blip r:embed="rId3"/>
                <a:stretch>
                  <a:fillRect t="-12791" r="-161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0088F2-695F-442D-96EE-BBFC9A775111}"/>
                  </a:ext>
                </a:extLst>
              </p:cNvPr>
              <p:cNvSpPr/>
              <p:nvPr/>
            </p:nvSpPr>
            <p:spPr>
              <a:xfrm>
                <a:off x="1625597" y="4113801"/>
                <a:ext cx="6163931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25+49+55+12+52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193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=38.6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0088F2-695F-442D-96EE-BBFC9A775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4113801"/>
                <a:ext cx="6163931" cy="910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9A3089-F379-4485-9A49-04BDB9A2C63C}"/>
                  </a:ext>
                </a:extLst>
              </p:cNvPr>
              <p:cNvSpPr/>
              <p:nvPr/>
            </p:nvSpPr>
            <p:spPr>
              <a:xfrm>
                <a:off x="1625597" y="5024371"/>
                <a:ext cx="71924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(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4, 1975 &amp; 1976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):-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9A3089-F379-4485-9A49-04BDB9A2C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024371"/>
                <a:ext cx="7192418" cy="523220"/>
              </a:xfrm>
              <a:prstGeom prst="rect">
                <a:avLst/>
              </a:prstGeom>
              <a:blipFill>
                <a:blip r:embed="rId5"/>
                <a:stretch>
                  <a:fillRect t="-11628" r="-161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0144A7-BAE3-4BAC-88D0-B5DC99A6561C}"/>
                  </a:ext>
                </a:extLst>
              </p:cNvPr>
              <p:cNvSpPr/>
              <p:nvPr/>
            </p:nvSpPr>
            <p:spPr>
              <a:xfrm>
                <a:off x="1625597" y="5688533"/>
                <a:ext cx="6163931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49+55+12+52+40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208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=41.6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0144A7-BAE3-4BAC-88D0-B5DC99A6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688533"/>
                <a:ext cx="6163931" cy="910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76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208295" y="928409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02715" y="948810"/>
                <a:ext cx="71924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(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5, 1976 &amp; 1977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):-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15" y="948810"/>
                <a:ext cx="7192418" cy="523220"/>
              </a:xfrm>
              <a:prstGeom prst="rect">
                <a:avLst/>
              </a:prstGeom>
              <a:blipFill>
                <a:blip r:embed="rId2"/>
                <a:stretch>
                  <a:fillRect t="-12941" r="-1695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0088F2-695F-442D-96EE-BBFC9A775111}"/>
                  </a:ext>
                </a:extLst>
              </p:cNvPr>
              <p:cNvSpPr/>
              <p:nvPr/>
            </p:nvSpPr>
            <p:spPr>
              <a:xfrm>
                <a:off x="1702715" y="1612972"/>
                <a:ext cx="6163931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55+12+52+40+88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247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=49.4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0088F2-695F-442D-96EE-BBFC9A775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15" y="1612972"/>
                <a:ext cx="6163931" cy="910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9A3089-F379-4485-9A49-04BDB9A2C63C}"/>
                  </a:ext>
                </a:extLst>
              </p:cNvPr>
              <p:cNvSpPr/>
              <p:nvPr/>
            </p:nvSpPr>
            <p:spPr>
              <a:xfrm>
                <a:off x="1702715" y="2834740"/>
                <a:ext cx="70727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(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6,1977 &amp; 1978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):-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9A3089-F379-4485-9A49-04BDB9A2C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15" y="2834740"/>
                <a:ext cx="7072770" cy="523220"/>
              </a:xfrm>
              <a:prstGeom prst="rect">
                <a:avLst/>
              </a:prstGeom>
              <a:blipFill>
                <a:blip r:embed="rId4"/>
                <a:stretch>
                  <a:fillRect t="-11628" r="-77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0144A7-BAE3-4BAC-88D0-B5DC99A6561C}"/>
                  </a:ext>
                </a:extLst>
              </p:cNvPr>
              <p:cNvSpPr/>
              <p:nvPr/>
            </p:nvSpPr>
            <p:spPr>
              <a:xfrm>
                <a:off x="1702715" y="3451368"/>
                <a:ext cx="6163931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12+52+40+88+12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204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=40.8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0144A7-BAE3-4BAC-88D0-B5DC99A6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15" y="3451368"/>
                <a:ext cx="6163931" cy="910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36CC1B-074D-4277-989E-DF44E902AC43}"/>
                  </a:ext>
                </a:extLst>
              </p:cNvPr>
              <p:cNvSpPr/>
              <p:nvPr/>
            </p:nvSpPr>
            <p:spPr>
              <a:xfrm>
                <a:off x="1702715" y="4628400"/>
                <a:ext cx="70727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(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,197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7,1978 &amp; 1979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):-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36CC1B-074D-4277-989E-DF44E902A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15" y="4628400"/>
                <a:ext cx="7072770" cy="523220"/>
              </a:xfrm>
              <a:prstGeom prst="rect">
                <a:avLst/>
              </a:prstGeom>
              <a:blipFill>
                <a:blip r:embed="rId6"/>
                <a:stretch>
                  <a:fillRect t="-11628" r="-77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8B93D-2CD8-4929-9269-94B899821C49}"/>
                  </a:ext>
                </a:extLst>
              </p:cNvPr>
              <p:cNvSpPr/>
              <p:nvPr/>
            </p:nvSpPr>
            <p:spPr>
              <a:xfrm>
                <a:off x="1621723" y="5418082"/>
                <a:ext cx="6163931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52+40+88+12+44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236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=47.2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8B93D-2CD8-4929-9269-94B899821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723" y="5418082"/>
                <a:ext cx="6163931" cy="9105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1C52B-63F3-D76A-AC48-49EDE68400E8}"/>
                  </a:ext>
                </a:extLst>
              </p:cNvPr>
              <p:cNvSpPr txBox="1"/>
              <p:nvPr/>
            </p:nvSpPr>
            <p:spPr>
              <a:xfrm>
                <a:off x="1657100" y="5917999"/>
                <a:ext cx="1709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1C52B-63F3-D76A-AC48-49EDE684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100" y="5917999"/>
                <a:ext cx="1709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3CB56D-2155-D898-59B6-E9D71B548C6D}"/>
              </a:ext>
            </a:extLst>
          </p:cNvPr>
          <p:cNvSpPr/>
          <p:nvPr/>
        </p:nvSpPr>
        <p:spPr>
          <a:xfrm>
            <a:off x="4383772" y="788960"/>
            <a:ext cx="452655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E2318E-6951-971D-2674-5E1D28C80C9A}"/>
                  </a:ext>
                </a:extLst>
              </p:cNvPr>
              <p:cNvSpPr txBox="1"/>
              <p:nvPr/>
            </p:nvSpPr>
            <p:spPr>
              <a:xfrm>
                <a:off x="1088864" y="377417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E2318E-6951-971D-2674-5E1D28C80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4" y="3774174"/>
                <a:ext cx="5062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F5FB06-ED54-590A-2C1B-A0A396EA3DD9}"/>
                  </a:ext>
                </a:extLst>
              </p:cNvPr>
              <p:cNvSpPr txBox="1"/>
              <p:nvPr/>
            </p:nvSpPr>
            <p:spPr>
              <a:xfrm>
                <a:off x="1088864" y="496747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F5FB06-ED54-590A-2C1B-A0A396EA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4" y="4967475"/>
                <a:ext cx="5062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E5434F-7142-CD2D-8D3B-78E3C2D6347B}"/>
                  </a:ext>
                </a:extLst>
              </p:cNvPr>
              <p:cNvSpPr txBox="1"/>
              <p:nvPr/>
            </p:nvSpPr>
            <p:spPr>
              <a:xfrm>
                <a:off x="1088864" y="591799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E5434F-7142-CD2D-8D3B-78E3C2D6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4" y="5917999"/>
                <a:ext cx="5062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443D24-7EB1-A344-F990-6387A5C0DE55}"/>
                  </a:ext>
                </a:extLst>
              </p:cNvPr>
              <p:cNvSpPr txBox="1"/>
              <p:nvPr/>
            </p:nvSpPr>
            <p:spPr>
              <a:xfrm>
                <a:off x="1595099" y="4971821"/>
                <a:ext cx="6604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443D24-7EB1-A344-F990-6387A5C0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99" y="4971821"/>
                <a:ext cx="6604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35F1E1-6EBA-4EB0-87EF-9765D156F58F}"/>
                  </a:ext>
                </a:extLst>
              </p:cNvPr>
              <p:cNvSpPr txBox="1"/>
              <p:nvPr/>
            </p:nvSpPr>
            <p:spPr>
              <a:xfrm>
                <a:off x="1595101" y="758826"/>
                <a:ext cx="74078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78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35F1E1-6EBA-4EB0-87EF-9765D156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758826"/>
                <a:ext cx="74078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C59B7E-9B88-404D-B403-AC71E8804AD4}"/>
                  </a:ext>
                </a:extLst>
              </p:cNvPr>
              <p:cNvSpPr txBox="1"/>
              <p:nvPr/>
            </p:nvSpPr>
            <p:spPr>
              <a:xfrm>
                <a:off x="1595101" y="1368739"/>
                <a:ext cx="16683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C59B7E-9B88-404D-B403-AC71E8804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1368739"/>
                <a:ext cx="16683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72A3E-97E6-4CCF-878F-B6E5B223044F}"/>
                  </a:ext>
                </a:extLst>
              </p:cNvPr>
              <p:cNvSpPr txBox="1"/>
              <p:nvPr/>
            </p:nvSpPr>
            <p:spPr>
              <a:xfrm>
                <a:off x="1595101" y="1978652"/>
                <a:ext cx="7794189" cy="1242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72A3E-97E6-4CCF-878F-B6E5B223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1978652"/>
                <a:ext cx="7794189" cy="1242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22E4DF-FDFF-491A-B6B2-A4C38B406773}"/>
                  </a:ext>
                </a:extLst>
              </p:cNvPr>
              <p:cNvSpPr txBox="1"/>
              <p:nvPr/>
            </p:nvSpPr>
            <p:spPr>
              <a:xfrm>
                <a:off x="1595101" y="3490565"/>
                <a:ext cx="7794189" cy="974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22E4DF-FDFF-491A-B6B2-A4C38B40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3490565"/>
                <a:ext cx="7794189" cy="9745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F9F610-253B-4721-A6E4-1DF802A5C8DA}"/>
                  </a:ext>
                </a:extLst>
              </p:cNvPr>
              <p:cNvSpPr txBox="1"/>
              <p:nvPr/>
            </p:nvSpPr>
            <p:spPr>
              <a:xfrm>
                <a:off x="2101334" y="4719351"/>
                <a:ext cx="2508766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F9F610-253B-4721-A6E4-1DF802A5C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34" y="4719351"/>
                <a:ext cx="2508766" cy="9257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FB1964-46BB-4DC2-9213-01F2F5464CB0}"/>
              </a:ext>
            </a:extLst>
          </p:cNvPr>
          <p:cNvSpPr/>
          <p:nvPr/>
        </p:nvSpPr>
        <p:spPr>
          <a:xfrm>
            <a:off x="4921935" y="788960"/>
            <a:ext cx="964515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04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2" grpId="0"/>
      <p:bldP spid="13" grpId="0"/>
      <p:bldP spid="15" grpId="0"/>
      <p:bldP spid="20" grpId="0"/>
      <p:bldP spid="21" grpId="0"/>
      <p:bldP spid="22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 of Odd Number of Years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60540C8-C04F-405E-A643-7F203EDF831D}"/>
              </a:ext>
            </a:extLst>
          </p:cNvPr>
          <p:cNvGraphicFramePr>
            <a:graphicFrameLocks noGrp="1"/>
          </p:cNvGraphicFramePr>
          <p:nvPr/>
        </p:nvGraphicFramePr>
        <p:xfrm>
          <a:off x="238821" y="819653"/>
          <a:ext cx="8722773" cy="557289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07591">
                  <a:extLst>
                    <a:ext uri="{9D8B030D-6E8A-4147-A177-3AD203B41FA5}">
                      <a16:colId xmlns:a16="http://schemas.microsoft.com/office/drawing/2014/main" val="469543803"/>
                    </a:ext>
                  </a:extLst>
                </a:gridCol>
                <a:gridCol w="2451901">
                  <a:extLst>
                    <a:ext uri="{9D8B030D-6E8A-4147-A177-3AD203B41FA5}">
                      <a16:colId xmlns:a16="http://schemas.microsoft.com/office/drawing/2014/main" val="2471662353"/>
                    </a:ext>
                  </a:extLst>
                </a:gridCol>
                <a:gridCol w="3363281">
                  <a:extLst>
                    <a:ext uri="{9D8B030D-6E8A-4147-A177-3AD203B41FA5}">
                      <a16:colId xmlns:a16="http://schemas.microsoft.com/office/drawing/2014/main" val="222940409"/>
                    </a:ext>
                  </a:extLst>
                </a:gridCol>
              </a:tblGrid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597610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920965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63645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95167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734760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24927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313806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490916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726359"/>
                  </a:ext>
                </a:extLst>
              </a:tr>
              <a:tr h="5572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709834"/>
                  </a:ext>
                </a:extLst>
              </a:tr>
            </a:tbl>
          </a:graphicData>
        </a:graphic>
      </p:graphicFrame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7D1691F-C613-4BCA-9AA3-7EE482651EA3}"/>
              </a:ext>
            </a:extLst>
          </p:cNvPr>
          <p:cNvSpPr txBox="1">
            <a:spLocks/>
          </p:cNvSpPr>
          <p:nvPr/>
        </p:nvSpPr>
        <p:spPr>
          <a:xfrm>
            <a:off x="1345539" y="892573"/>
            <a:ext cx="930628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rgbClr val="002060"/>
                </a:solidFill>
              </a:rPr>
              <a:t>Year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12E8B9D-D93F-4EC8-975A-16EE81B80D20}"/>
              </a:ext>
            </a:extLst>
          </p:cNvPr>
          <p:cNvSpPr txBox="1">
            <a:spLocks/>
          </p:cNvSpPr>
          <p:nvPr/>
        </p:nvSpPr>
        <p:spPr>
          <a:xfrm>
            <a:off x="3505552" y="885882"/>
            <a:ext cx="2189312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Observations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77FC9402-3ECE-4C9A-9257-7A85110C84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6034" y="1481713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77FC9402-3ECE-4C9A-9257-7A85110C8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34" y="1481713"/>
                <a:ext cx="952501" cy="463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3BF1E54-4512-42AD-B2B6-3B5D32ACF6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6034" y="2521379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73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3BF1E54-4512-42AD-B2B6-3B5D32ACF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34" y="2521379"/>
                <a:ext cx="952501" cy="4630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9E629E0-1F1F-4AE9-9AFA-3DD59EA1E7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6034" y="3642003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89E629E0-1F1F-4AE9-9AFA-3DD59EA1E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34" y="3642003"/>
                <a:ext cx="952501" cy="463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149694C-8482-4E7C-9A09-607AB31B70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2726" y="4791310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149694C-8482-4E7C-9A09-607AB31B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26" y="4791310"/>
                <a:ext cx="952501" cy="4630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50A79AC4-F75C-4398-B912-739512202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6033" y="5914987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197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50A79AC4-F75C-4398-B912-739512202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33" y="5914987"/>
                <a:ext cx="952501" cy="463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F0932878-D85B-47A4-A098-0FAF3920A5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1103" y="1403412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F0932878-D85B-47A4-A098-0FAF3920A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03" y="1403412"/>
                <a:ext cx="597536" cy="4630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528BBC63-B34B-43B9-97C2-AD019B04F954}"/>
              </a:ext>
            </a:extLst>
          </p:cNvPr>
          <p:cNvSpPr txBox="1">
            <a:spLocks/>
          </p:cNvSpPr>
          <p:nvPr/>
        </p:nvSpPr>
        <p:spPr>
          <a:xfrm>
            <a:off x="6096000" y="892573"/>
            <a:ext cx="2757806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4 yearly moving average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A6E5958F-AA8B-41B4-B55E-7DC5E0FF7E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6032" y="1975665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A6E5958F-AA8B-41B4-B55E-7DC5E0FF7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32" y="1975665"/>
                <a:ext cx="952501" cy="4630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AFBCB30E-29FF-4C89-94DC-949AE3257E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2726" y="3093773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74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AFBCB30E-29FF-4C89-94DC-949AE325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26" y="3093773"/>
                <a:ext cx="952501" cy="4630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80E9B98E-5AE6-4F7D-91E6-79119E25C1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2726" y="4176865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80E9B98E-5AE6-4F7D-91E6-79119E25C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26" y="4176865"/>
                <a:ext cx="952501" cy="4630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492CD50C-7FB7-41B6-A75B-603953AB2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2726" y="5295709"/>
                <a:ext cx="952501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78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492CD50C-7FB7-41B6-A75B-603953AB2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26" y="5295709"/>
                <a:ext cx="952501" cy="4630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DAF3C0BB-C89C-4A0E-BC80-BB68EB4CD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6544" y="1985622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DAF3C0BB-C89C-4A0E-BC80-BB68EB4CD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544" y="1985622"/>
                <a:ext cx="597536" cy="4630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45CB9671-F615-4282-85B1-E185ED28ED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6544" y="2557153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45CB9671-F615-4282-85B1-E185ED28E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544" y="2557153"/>
                <a:ext cx="597536" cy="4630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893A4559-C92F-44C7-8B21-38B98EA8A1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6544" y="3128684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893A4559-C92F-44C7-8B21-38B98EA8A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544" y="3128684"/>
                <a:ext cx="597536" cy="4630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4">
                <a:extLst>
                  <a:ext uri="{FF2B5EF4-FFF2-40B4-BE49-F238E27FC236}">
                    <a16:creationId xmlns:a16="http://schemas.microsoft.com/office/drawing/2014/main" id="{334FE7F6-31DC-4B3E-81F8-E4B0432892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6544" y="3700215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Content Placeholder 4">
                <a:extLst>
                  <a:ext uri="{FF2B5EF4-FFF2-40B4-BE49-F238E27FC236}">
                    <a16:creationId xmlns:a16="http://schemas.microsoft.com/office/drawing/2014/main" id="{334FE7F6-31DC-4B3E-81F8-E4B04328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544" y="3700215"/>
                <a:ext cx="597536" cy="46307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F72D36E5-6BE6-4084-BBE7-1D540A566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6544" y="4271746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F72D36E5-6BE6-4084-BBE7-1D540A566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544" y="4271746"/>
                <a:ext cx="597536" cy="46307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25A1E1ED-E393-45CC-997A-7E725BCE1A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6544" y="4843277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25A1E1ED-E393-45CC-997A-7E725BCE1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544" y="4843277"/>
                <a:ext cx="597536" cy="4630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4">
                <a:extLst>
                  <a:ext uri="{FF2B5EF4-FFF2-40B4-BE49-F238E27FC236}">
                    <a16:creationId xmlns:a16="http://schemas.microsoft.com/office/drawing/2014/main" id="{79EAEF12-A3C8-4C13-B4EE-3A70BD879C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6544" y="5414808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Content Placeholder 4">
                <a:extLst>
                  <a:ext uri="{FF2B5EF4-FFF2-40B4-BE49-F238E27FC236}">
                    <a16:creationId xmlns:a16="http://schemas.microsoft.com/office/drawing/2014/main" id="{79EAEF12-A3C8-4C13-B4EE-3A70BD879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544" y="5414808"/>
                <a:ext cx="597536" cy="46307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BA76AB2B-69B6-4435-B20F-345305707E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6544" y="5986339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BA76AB2B-69B6-4435-B20F-345305707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544" y="5986339"/>
                <a:ext cx="597536" cy="46307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4">
                <a:extLst>
                  <a:ext uri="{FF2B5EF4-FFF2-40B4-BE49-F238E27FC236}">
                    <a16:creationId xmlns:a16="http://schemas.microsoft.com/office/drawing/2014/main" id="{4DE70910-11F6-4812-9D2A-54AD2287A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9638" y="1443049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Content Placeholder 4">
                <a:extLst>
                  <a:ext uri="{FF2B5EF4-FFF2-40B4-BE49-F238E27FC236}">
                    <a16:creationId xmlns:a16="http://schemas.microsoft.com/office/drawing/2014/main" id="{4DE70910-11F6-4812-9D2A-54AD2287A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38" y="1443049"/>
                <a:ext cx="597536" cy="4630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D1B3B0CD-8480-4948-AF39-2C06FD7C9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9638" y="2002857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D1B3B0CD-8480-4948-AF39-2C06FD7C9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38" y="2002857"/>
                <a:ext cx="597536" cy="46307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4">
                <a:extLst>
                  <a:ext uri="{FF2B5EF4-FFF2-40B4-BE49-F238E27FC236}">
                    <a16:creationId xmlns:a16="http://schemas.microsoft.com/office/drawing/2014/main" id="{6C446DD1-4CD0-4E3F-BB4F-5BC1A7C965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9638" y="2588422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Content Placeholder 4">
                <a:extLst>
                  <a:ext uri="{FF2B5EF4-FFF2-40B4-BE49-F238E27FC236}">
                    <a16:creationId xmlns:a16="http://schemas.microsoft.com/office/drawing/2014/main" id="{6C446DD1-4CD0-4E3F-BB4F-5BC1A7C96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38" y="2588422"/>
                <a:ext cx="597536" cy="46307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4">
                <a:extLst>
                  <a:ext uri="{FF2B5EF4-FFF2-40B4-BE49-F238E27FC236}">
                    <a16:creationId xmlns:a16="http://schemas.microsoft.com/office/drawing/2014/main" id="{803FBBEE-9A2B-4E51-B772-6547055CC5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9638" y="3173987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Content Placeholder 4">
                <a:extLst>
                  <a:ext uri="{FF2B5EF4-FFF2-40B4-BE49-F238E27FC236}">
                    <a16:creationId xmlns:a16="http://schemas.microsoft.com/office/drawing/2014/main" id="{803FBBEE-9A2B-4E51-B772-6547055CC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38" y="3173987"/>
                <a:ext cx="597536" cy="4630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>
                <a:extLst>
                  <a:ext uri="{FF2B5EF4-FFF2-40B4-BE49-F238E27FC236}">
                    <a16:creationId xmlns:a16="http://schemas.microsoft.com/office/drawing/2014/main" id="{BBD81015-B66B-4042-AD17-071A5C53D8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9638" y="3695213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38.6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2" name="Content Placeholder 4">
                <a:extLst>
                  <a:ext uri="{FF2B5EF4-FFF2-40B4-BE49-F238E27FC236}">
                    <a16:creationId xmlns:a16="http://schemas.microsoft.com/office/drawing/2014/main" id="{BBD81015-B66B-4042-AD17-071A5C53D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38" y="3695213"/>
                <a:ext cx="597536" cy="463079"/>
              </a:xfrm>
              <a:prstGeom prst="rect">
                <a:avLst/>
              </a:prstGeom>
              <a:blipFill>
                <a:blip r:embed="rId23"/>
                <a:stretch>
                  <a:fillRect l="-1020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4">
                <a:extLst>
                  <a:ext uri="{FF2B5EF4-FFF2-40B4-BE49-F238E27FC236}">
                    <a16:creationId xmlns:a16="http://schemas.microsoft.com/office/drawing/2014/main" id="{282D145E-2368-465F-93F2-2B77EBCE9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9638" y="4228792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41.6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Content Placeholder 4">
                <a:extLst>
                  <a:ext uri="{FF2B5EF4-FFF2-40B4-BE49-F238E27FC236}">
                    <a16:creationId xmlns:a16="http://schemas.microsoft.com/office/drawing/2014/main" id="{282D145E-2368-465F-93F2-2B77EBCE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38" y="4228792"/>
                <a:ext cx="597536" cy="463079"/>
              </a:xfrm>
              <a:prstGeom prst="rect">
                <a:avLst/>
              </a:prstGeom>
              <a:blipFill>
                <a:blip r:embed="rId24"/>
                <a:stretch>
                  <a:fillRect l="-1020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4">
                <a:extLst>
                  <a:ext uri="{FF2B5EF4-FFF2-40B4-BE49-F238E27FC236}">
                    <a16:creationId xmlns:a16="http://schemas.microsoft.com/office/drawing/2014/main" id="{00FDDC19-F732-4841-8454-D3DFA3E99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8777" y="4785846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49.4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Content Placeholder 4">
                <a:extLst>
                  <a:ext uri="{FF2B5EF4-FFF2-40B4-BE49-F238E27FC236}">
                    <a16:creationId xmlns:a16="http://schemas.microsoft.com/office/drawing/2014/main" id="{00FDDC19-F732-4841-8454-D3DFA3E99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777" y="4785846"/>
                <a:ext cx="597536" cy="463079"/>
              </a:xfrm>
              <a:prstGeom prst="rect">
                <a:avLst/>
              </a:prstGeom>
              <a:blipFill>
                <a:blip r:embed="rId25"/>
                <a:stretch>
                  <a:fillRect l="-918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81A68375-D3CF-44AA-9C02-312F531EAF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0105" y="5342900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40.8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81A68375-D3CF-44AA-9C02-312F531EA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105" y="5342900"/>
                <a:ext cx="597536" cy="463079"/>
              </a:xfrm>
              <a:prstGeom prst="rect">
                <a:avLst/>
              </a:prstGeom>
              <a:blipFill>
                <a:blip r:embed="rId26"/>
                <a:stretch>
                  <a:fillRect l="-918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4">
                <a:extLst>
                  <a:ext uri="{FF2B5EF4-FFF2-40B4-BE49-F238E27FC236}">
                    <a16:creationId xmlns:a16="http://schemas.microsoft.com/office/drawing/2014/main" id="{590D7347-AFB6-4296-802D-102BC71C0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4088" y="5892637"/>
                <a:ext cx="597536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47.2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6" name="Content Placeholder 4">
                <a:extLst>
                  <a:ext uri="{FF2B5EF4-FFF2-40B4-BE49-F238E27FC236}">
                    <a16:creationId xmlns:a16="http://schemas.microsoft.com/office/drawing/2014/main" id="{590D7347-AFB6-4296-802D-102BC71C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088" y="5892637"/>
                <a:ext cx="597536" cy="463079"/>
              </a:xfrm>
              <a:prstGeom prst="rect">
                <a:avLst/>
              </a:prstGeom>
              <a:blipFill>
                <a:blip r:embed="rId27"/>
                <a:stretch>
                  <a:fillRect l="-918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17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B14440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6509AF85-45A5-4613-B12E-BFDC20FEF8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mehul.chaurasia @darshan.ac.in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E4CBA8C8-FA78-4D49-9EF1-47756152D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6584E9B-E21C-4E0E-BA19-AD78AF107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pic>
        <p:nvPicPr>
          <p:cNvPr id="44" name="Picture Placeholder 9">
            <a:extLst>
              <a:ext uri="{FF2B5EF4-FFF2-40B4-BE49-F238E27FC236}">
                <a16:creationId xmlns:a16="http://schemas.microsoft.com/office/drawing/2014/main" id="{348A4B38-2CAA-493E-B655-79CC3983DD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69" y="5211251"/>
            <a:ext cx="1353599" cy="135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D7E7FF4E-83FF-425A-8AEE-64D5C275F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1756" y="81450"/>
                <a:ext cx="4646358" cy="73465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1800" b="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defRPr/>
                </a:pPr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MCA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2</a:t>
                </a:r>
                <a:r>
                  <a:rPr lang="en-US" baseline="30000">
                    <a:solidFill>
                      <a:prstClr val="white"/>
                    </a:solidFill>
                    <a:latin typeface="Roboto Condensed"/>
                  </a:rPr>
                  <a:t>nd</a:t>
                </a:r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 Semester</a:t>
                </a:r>
              </a:p>
              <a:p>
                <a:pPr>
                  <a:lnSpc>
                    <a:spcPct val="125000"/>
                  </a:lnSpc>
                  <a:defRPr/>
                </a:pPr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Mathematics for Computer Application   (2305HS203)</a:t>
                </a:r>
                <a:endParaRPr lang="en-US"/>
              </a:p>
            </p:txBody>
          </p:sp>
        </mc:Choice>
        <mc:Fallback xmlns="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D7E7FF4E-83FF-425A-8AEE-64D5C275F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756" y="81450"/>
                <a:ext cx="4646358" cy="734653"/>
              </a:xfrm>
              <a:prstGeom prst="rect">
                <a:avLst/>
              </a:prstGeom>
              <a:blipFill>
                <a:blip r:embed="rId3"/>
                <a:stretch>
                  <a:fillRect t="-23140" b="-33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1027"/>
            <a:ext cx="11929645" cy="18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Calculate the median for the following data:</a:t>
            </a:r>
            <a:endParaRPr lang="en-IN" dirty="0"/>
          </a:p>
          <a:p>
            <a:pPr>
              <a:spcAft>
                <a:spcPts val="300"/>
              </a:spcAft>
            </a:pPr>
            <a:r>
              <a:rPr lang="en-US" dirty="0"/>
              <a:t>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52141"/>
              </p:ext>
            </p:extLst>
          </p:nvPr>
        </p:nvGraphicFramePr>
        <p:xfrm>
          <a:off x="293355" y="1439810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D6D320-0354-45F8-94BF-0816F5565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711092"/>
              </p:ext>
            </p:extLst>
          </p:nvPr>
        </p:nvGraphicFramePr>
        <p:xfrm>
          <a:off x="293355" y="3601482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n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/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/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/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/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/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/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/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/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/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/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/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/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7416220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Arrange the data in ascending order of marks.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5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292331"/>
                  </p:ext>
                </p:extLst>
              </p:nvPr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292331"/>
                  </p:ext>
                </p:extLst>
              </p:nvPr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765253" y="261221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612215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3" y="3072391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43+1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3072391"/>
                <a:ext cx="4748312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19855" y="4637595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855" y="4637595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19855" y="5467775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855" y="5467775"/>
                <a:ext cx="1439047" cy="5423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26712" y="465929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4659292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26712" y="545101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5451017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C282769-80C7-44A3-BAF9-D037E803A4C1}"/>
              </a:ext>
            </a:extLst>
          </p:cNvPr>
          <p:cNvSpPr txBox="1"/>
          <p:nvPr/>
        </p:nvSpPr>
        <p:spPr>
          <a:xfrm>
            <a:off x="9208615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(odd)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7FD7810-1F94-4B4E-98EE-8713EB5395A3}"/>
              </a:ext>
            </a:extLst>
          </p:cNvPr>
          <p:cNvSpPr/>
          <p:nvPr/>
        </p:nvSpPr>
        <p:spPr>
          <a:xfrm>
            <a:off x="5111676" y="2632483"/>
            <a:ext cx="625577" cy="474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5529B7E-7D90-41EF-9AB1-4F20E1B88C18}"/>
              </a:ext>
            </a:extLst>
          </p:cNvPr>
          <p:cNvSpPr/>
          <p:nvPr/>
        </p:nvSpPr>
        <p:spPr>
          <a:xfrm>
            <a:off x="434665" y="2632483"/>
            <a:ext cx="625577" cy="474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81408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95507"/>
                <a:ext cx="11930400" cy="23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The following table gives marks obtained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students in statistics. Find the median.</a:t>
                </a:r>
                <a:endParaRPr lang="en-IN" dirty="0"/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95507"/>
                <a:ext cx="11930400" cy="2304000"/>
              </a:xfrm>
              <a:prstGeom prst="rect">
                <a:avLst/>
              </a:prstGeom>
              <a:blipFill>
                <a:blip r:embed="rId3"/>
                <a:stretch>
                  <a:fillRect l="-1073" t="-2646" r="-10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38381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092025"/>
              </p:ext>
            </p:extLst>
          </p:nvPr>
        </p:nvGraphicFramePr>
        <p:xfrm>
          <a:off x="261257" y="1882079"/>
          <a:ext cx="11654973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00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583754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583754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679591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487920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583754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BD3FD3-C0CD-40FE-948B-24577ECF45D4}"/>
                  </a:ext>
                </a:extLst>
              </p:cNvPr>
              <p:cNvSpPr/>
              <p:nvPr/>
            </p:nvSpPr>
            <p:spPr>
              <a:xfrm>
                <a:off x="4091570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BD3FD3-C0CD-40FE-948B-24577ECF4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70" y="1900558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BE1FBD-BD76-4204-B61E-8B9C54F6EA50}"/>
                  </a:ext>
                </a:extLst>
              </p:cNvPr>
              <p:cNvSpPr/>
              <p:nvPr/>
            </p:nvSpPr>
            <p:spPr>
              <a:xfrm>
                <a:off x="5673993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BE1FBD-BD76-4204-B61E-8B9C54F6E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993" y="1900558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507EE4-022B-498B-A844-A66CBA3EB25E}"/>
                  </a:ext>
                </a:extLst>
              </p:cNvPr>
              <p:cNvSpPr/>
              <p:nvPr/>
            </p:nvSpPr>
            <p:spPr>
              <a:xfrm>
                <a:off x="7256416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507EE4-022B-498B-A844-A66CBA3EB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16" y="1900558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5BF814-CDA8-45C2-B806-3245D594B7A4}"/>
                  </a:ext>
                </a:extLst>
              </p:cNvPr>
              <p:cNvSpPr/>
              <p:nvPr/>
            </p:nvSpPr>
            <p:spPr>
              <a:xfrm>
                <a:off x="8838839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5BF814-CDA8-45C2-B806-3245D594B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839" y="1900558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CA4D14-2783-4266-B46E-F57E65DEA21E}"/>
                  </a:ext>
                </a:extLst>
              </p:cNvPr>
              <p:cNvSpPr/>
              <p:nvPr/>
            </p:nvSpPr>
            <p:spPr>
              <a:xfrm>
                <a:off x="10421262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CA4D14-2783-4266-B46E-F57E65DEA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262" y="1900558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A89742-B01E-43BC-BF67-78B93DBF2033}"/>
                  </a:ext>
                </a:extLst>
              </p:cNvPr>
              <p:cNvSpPr/>
              <p:nvPr/>
            </p:nvSpPr>
            <p:spPr>
              <a:xfrm>
                <a:off x="4434420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A89742-B01E-43BC-BF67-78B93DBF2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420" y="2490956"/>
                <a:ext cx="754301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A7BF7A-56B0-4BC3-818E-B647BB32DD2E}"/>
                  </a:ext>
                </a:extLst>
              </p:cNvPr>
              <p:cNvSpPr/>
              <p:nvPr/>
            </p:nvSpPr>
            <p:spPr>
              <a:xfrm>
                <a:off x="6016843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A7BF7A-56B0-4BC3-818E-B647BB32D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43" y="2490956"/>
                <a:ext cx="754301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F0402D-2605-4236-BE3C-8A7A87D0AC30}"/>
                  </a:ext>
                </a:extLst>
              </p:cNvPr>
              <p:cNvSpPr/>
              <p:nvPr/>
            </p:nvSpPr>
            <p:spPr>
              <a:xfrm>
                <a:off x="7599266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F0402D-2605-4236-BE3C-8A7A87D0A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266" y="2490956"/>
                <a:ext cx="754301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056C24-2B16-4E44-A76F-D0FF01CC128E}"/>
                  </a:ext>
                </a:extLst>
              </p:cNvPr>
              <p:cNvSpPr/>
              <p:nvPr/>
            </p:nvSpPr>
            <p:spPr>
              <a:xfrm>
                <a:off x="9181689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056C24-2B16-4E44-A76F-D0FF01CC1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89" y="2490956"/>
                <a:ext cx="754301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C96AC69-2FD0-4F82-8D09-E7D673C73BBA}"/>
                  </a:ext>
                </a:extLst>
              </p:cNvPr>
              <p:cNvSpPr/>
              <p:nvPr/>
            </p:nvSpPr>
            <p:spPr>
              <a:xfrm>
                <a:off x="10764112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C96AC69-2FD0-4F82-8D09-E7D673C73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112" y="2490956"/>
                <a:ext cx="754301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B33D9C-ABA5-4616-BB53-25302BC3663B}"/>
                  </a:ext>
                </a:extLst>
              </p:cNvPr>
              <p:cNvSpPr txBox="1"/>
              <p:nvPr/>
            </p:nvSpPr>
            <p:spPr>
              <a:xfrm>
                <a:off x="1594215" y="4186079"/>
                <a:ext cx="4079777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B33D9C-ABA5-4616-BB53-25302BC36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4186079"/>
                <a:ext cx="4079777" cy="1134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18FA311-4929-4ACB-8EC3-E14EA0DCA494}"/>
              </a:ext>
            </a:extLst>
          </p:cNvPr>
          <p:cNvSpPr txBox="1"/>
          <p:nvPr/>
        </p:nvSpPr>
        <p:spPr>
          <a:xfrm>
            <a:off x="1594216" y="3383813"/>
            <a:ext cx="4787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Formula to calculate median is </a:t>
            </a:r>
          </a:p>
        </p:txBody>
      </p:sp>
    </p:spTree>
    <p:extLst>
      <p:ext uri="{BB962C8B-B14F-4D97-AF65-F5344CB8AC3E}">
        <p14:creationId xmlns:p14="http://schemas.microsoft.com/office/powerpoint/2010/main" val="353834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1.2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032735"/>
                  </p:ext>
                </p:extLst>
              </p:nvPr>
            </p:nvGraphicFramePr>
            <p:xfrm>
              <a:off x="229634" y="862525"/>
              <a:ext cx="4627247" cy="345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1154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59318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1432909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032735"/>
                  </p:ext>
                </p:extLst>
              </p:nvPr>
            </p:nvGraphicFramePr>
            <p:xfrm>
              <a:off x="229634" y="862525"/>
              <a:ext cx="4627247" cy="345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1154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59318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1432909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0" t="-2105" r="-190114" b="-5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763" t="-2105" r="-90840" b="-5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3830" t="-2105" r="-1277" b="-5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152266-8316-9E83-287D-761F46269065}"/>
                  </a:ext>
                </a:extLst>
              </p:cNvPr>
              <p:cNvSpPr/>
              <p:nvPr/>
            </p:nvSpPr>
            <p:spPr>
              <a:xfrm>
                <a:off x="330079" y="145877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152266-8316-9E83-287D-761F46269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1458772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A29984-742F-65B2-ED4B-1194B17F47DF}"/>
                  </a:ext>
                </a:extLst>
              </p:cNvPr>
              <p:cNvSpPr/>
              <p:nvPr/>
            </p:nvSpPr>
            <p:spPr>
              <a:xfrm>
                <a:off x="330079" y="2043300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A29984-742F-65B2-ED4B-1194B17F4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2043300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FA49C-23F1-C5A8-40BE-D7DB112A38EF}"/>
                  </a:ext>
                </a:extLst>
              </p:cNvPr>
              <p:cNvSpPr/>
              <p:nvPr/>
            </p:nvSpPr>
            <p:spPr>
              <a:xfrm>
                <a:off x="330079" y="2618303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FA49C-23F1-C5A8-40BE-D7DB112A3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2618303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1AE018-7793-8607-AD3B-E744EA318B17}"/>
                  </a:ext>
                </a:extLst>
              </p:cNvPr>
              <p:cNvSpPr/>
              <p:nvPr/>
            </p:nvSpPr>
            <p:spPr>
              <a:xfrm>
                <a:off x="330079" y="319330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1AE018-7793-8607-AD3B-E744EA318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3193306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1FDF9B-E854-8B83-0151-1E55250D08AA}"/>
                  </a:ext>
                </a:extLst>
              </p:cNvPr>
              <p:cNvSpPr/>
              <p:nvPr/>
            </p:nvSpPr>
            <p:spPr>
              <a:xfrm>
                <a:off x="330079" y="3774334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1FDF9B-E854-8B83-0151-1E55250D0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3774334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53B14-555B-B89D-FCED-32CAD400A94B}"/>
                  </a:ext>
                </a:extLst>
              </p:cNvPr>
              <p:cNvSpPr/>
              <p:nvPr/>
            </p:nvSpPr>
            <p:spPr>
              <a:xfrm>
                <a:off x="2244952" y="145877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53B14-555B-B89D-FCED-32CAD400A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1458772"/>
                <a:ext cx="754301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4C8B29-B8AB-DF2D-A934-3393EEADA136}"/>
                  </a:ext>
                </a:extLst>
              </p:cNvPr>
              <p:cNvSpPr/>
              <p:nvPr/>
            </p:nvSpPr>
            <p:spPr>
              <a:xfrm>
                <a:off x="2244952" y="2038300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4C8B29-B8AB-DF2D-A934-3393EEADA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2038300"/>
                <a:ext cx="754301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2C25E3-1D23-E34B-3B2B-44DA618E4138}"/>
                  </a:ext>
                </a:extLst>
              </p:cNvPr>
              <p:cNvSpPr/>
              <p:nvPr/>
            </p:nvSpPr>
            <p:spPr>
              <a:xfrm>
                <a:off x="2244952" y="262533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2C25E3-1D23-E34B-3B2B-44DA618E4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2625336"/>
                <a:ext cx="754301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2F460A-862D-438A-CEDC-E6CD4520C471}"/>
                  </a:ext>
                </a:extLst>
              </p:cNvPr>
              <p:cNvSpPr/>
              <p:nvPr/>
            </p:nvSpPr>
            <p:spPr>
              <a:xfrm>
                <a:off x="2244952" y="321237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2F460A-862D-438A-CEDC-E6CD4520C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3212372"/>
                <a:ext cx="754301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D8AE1CB-3034-E9C8-9A67-E9CD7F215263}"/>
                  </a:ext>
                </a:extLst>
              </p:cNvPr>
              <p:cNvSpPr/>
              <p:nvPr/>
            </p:nvSpPr>
            <p:spPr>
              <a:xfrm>
                <a:off x="2244952" y="3774334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D8AE1CB-3034-E9C8-9A67-E9CD7F215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3774334"/>
                <a:ext cx="754301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DE4670-1610-A072-3A8F-9B885B4F8B6B}"/>
                  </a:ext>
                </a:extLst>
              </p:cNvPr>
              <p:cNvSpPr/>
              <p:nvPr/>
            </p:nvSpPr>
            <p:spPr>
              <a:xfrm>
                <a:off x="3793322" y="146264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DE4670-1610-A072-3A8F-9B885B4F8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1462642"/>
                <a:ext cx="754301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9C45BC-0D78-8B20-6B1F-687F177608DF}"/>
                  </a:ext>
                </a:extLst>
              </p:cNvPr>
              <p:cNvSpPr/>
              <p:nvPr/>
            </p:nvSpPr>
            <p:spPr>
              <a:xfrm>
                <a:off x="3793322" y="2040565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9C45BC-0D78-8B20-6B1F-687F17760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2040565"/>
                <a:ext cx="754301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3B6AB0-911E-9D8A-D0C5-9E2D07242253}"/>
                  </a:ext>
                </a:extLst>
              </p:cNvPr>
              <p:cNvSpPr/>
              <p:nvPr/>
            </p:nvSpPr>
            <p:spPr>
              <a:xfrm>
                <a:off x="3793322" y="2618488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3B6AB0-911E-9D8A-D0C5-9E2D07242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2618488"/>
                <a:ext cx="754301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5F0C01-3E7B-F237-B058-C7B8F6F7D841}"/>
                  </a:ext>
                </a:extLst>
              </p:cNvPr>
              <p:cNvSpPr/>
              <p:nvPr/>
            </p:nvSpPr>
            <p:spPr>
              <a:xfrm>
                <a:off x="3793322" y="3196411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5F0C01-3E7B-F237-B058-C7B8F6F7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3196411"/>
                <a:ext cx="754301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DF80-D2B9-D387-6AB0-8BD9AFB18DA1}"/>
                  </a:ext>
                </a:extLst>
              </p:cNvPr>
              <p:cNvSpPr/>
              <p:nvPr/>
            </p:nvSpPr>
            <p:spPr>
              <a:xfrm>
                <a:off x="3793322" y="3774334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DF80-D2B9-D387-6AB0-8BD9AFB18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3774334"/>
                <a:ext cx="754301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28B0E-5E1A-2F3C-C898-3C3FE2FA3BDE}"/>
                  </a:ext>
                </a:extLst>
              </p:cNvPr>
              <p:cNvSpPr txBox="1"/>
              <p:nvPr/>
            </p:nvSpPr>
            <p:spPr>
              <a:xfrm>
                <a:off x="7977413" y="887920"/>
                <a:ext cx="3984954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28B0E-5E1A-2F3C-C898-3C3FE2FA3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13" y="887920"/>
                <a:ext cx="3984954" cy="11340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F0EF25-F759-AC75-6711-1AEDB57DD82B}"/>
                  </a:ext>
                </a:extLst>
              </p:cNvPr>
              <p:cNvSpPr txBox="1"/>
              <p:nvPr/>
            </p:nvSpPr>
            <p:spPr>
              <a:xfrm>
                <a:off x="7977413" y="2508610"/>
                <a:ext cx="4309780" cy="9266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F0EF25-F759-AC75-6711-1AEDB57DD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13" y="2508610"/>
                <a:ext cx="4309780" cy="92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5AA19A-6B17-B9FF-B961-514B0F32B6AE}"/>
                  </a:ext>
                </a:extLst>
              </p:cNvPr>
              <p:cNvSpPr txBox="1"/>
              <p:nvPr/>
            </p:nvSpPr>
            <p:spPr>
              <a:xfrm>
                <a:off x="7977413" y="3844028"/>
                <a:ext cx="2988350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=10+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5AA19A-6B17-B9FF-B961-514B0F32B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13" y="3844028"/>
                <a:ext cx="2988350" cy="90774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3A0A6E-36B7-EF2C-BBFC-C7676598F5A2}"/>
              </a:ext>
            </a:extLst>
          </p:cNvPr>
          <p:cNvSpPr/>
          <p:nvPr/>
        </p:nvSpPr>
        <p:spPr>
          <a:xfrm>
            <a:off x="275588" y="2057350"/>
            <a:ext cx="4512838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4D2F00-D8AB-B6BD-E8C9-DF99DD7FAAC8}"/>
                  </a:ext>
                </a:extLst>
              </p:cNvPr>
              <p:cNvSpPr txBox="1"/>
              <p:nvPr/>
            </p:nvSpPr>
            <p:spPr>
              <a:xfrm>
                <a:off x="7471178" y="4046118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4D2F00-D8AB-B6BD-E8C9-DF99DD7FA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78" y="4046118"/>
                <a:ext cx="506235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B78596-FD87-6BDA-F4BE-B49D7A0603A0}"/>
                  </a:ext>
                </a:extLst>
              </p:cNvPr>
              <p:cNvSpPr txBox="1"/>
              <p:nvPr/>
            </p:nvSpPr>
            <p:spPr>
              <a:xfrm>
                <a:off x="3966911" y="5943781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B78596-FD87-6BDA-F4BE-B49D7A060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11" y="5943781"/>
                <a:ext cx="428332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78077D-760B-C84F-CBC1-76FB8356A67E}"/>
                  </a:ext>
                </a:extLst>
              </p:cNvPr>
              <p:cNvSpPr txBox="1"/>
              <p:nvPr/>
            </p:nvSpPr>
            <p:spPr>
              <a:xfrm>
                <a:off x="2421098" y="5943781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78077D-760B-C84F-CBC1-76FB8356A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098" y="5943781"/>
                <a:ext cx="416584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6D64F9-B0B2-3657-7C52-8F785D010AC1}"/>
                  </a:ext>
                </a:extLst>
              </p:cNvPr>
              <p:cNvSpPr txBox="1"/>
              <p:nvPr/>
            </p:nvSpPr>
            <p:spPr>
              <a:xfrm>
                <a:off x="7476974" y="2725596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6D64F9-B0B2-3657-7C52-8F785D010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974" y="2725596"/>
                <a:ext cx="506235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F36536-AEE8-ABD6-75F7-F5553C072793}"/>
              </a:ext>
            </a:extLst>
          </p:cNvPr>
          <p:cNvCxnSpPr>
            <a:cxnSpLocks/>
          </p:cNvCxnSpPr>
          <p:nvPr/>
        </p:nvCxnSpPr>
        <p:spPr>
          <a:xfrm>
            <a:off x="6893736" y="790034"/>
            <a:ext cx="0" cy="5675747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7E785E-A44F-4FF2-96A8-0BF3778A3177}"/>
                  </a:ext>
                </a:extLst>
              </p:cNvPr>
              <p:cNvSpPr/>
              <p:nvPr/>
            </p:nvSpPr>
            <p:spPr>
              <a:xfrm>
                <a:off x="229635" y="4352257"/>
                <a:ext cx="1120194" cy="1017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7E785E-A44F-4FF2-96A8-0BF3778A3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5" y="4352257"/>
                <a:ext cx="1120194" cy="101720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2DDBE0-6218-49A3-A8C5-8242467F8B26}"/>
                  </a:ext>
                </a:extLst>
              </p:cNvPr>
              <p:cNvSpPr txBox="1"/>
              <p:nvPr/>
            </p:nvSpPr>
            <p:spPr>
              <a:xfrm>
                <a:off x="1820974" y="4554511"/>
                <a:ext cx="1015653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2DDBE0-6218-49A3-A8C5-8242467F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974" y="4554511"/>
                <a:ext cx="1015653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789AD8-5997-491A-86A7-32850A6536CF}"/>
                  </a:ext>
                </a:extLst>
              </p:cNvPr>
              <p:cNvSpPr txBox="1"/>
              <p:nvPr/>
            </p:nvSpPr>
            <p:spPr>
              <a:xfrm>
                <a:off x="1134107" y="4554511"/>
                <a:ext cx="98034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789AD8-5997-491A-86A7-32850A653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07" y="4554511"/>
                <a:ext cx="980347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A00856-23B3-46EA-B3ED-EDC6C33B8ECA}"/>
                  </a:ext>
                </a:extLst>
              </p:cNvPr>
              <p:cNvSpPr txBox="1"/>
              <p:nvPr/>
            </p:nvSpPr>
            <p:spPr>
              <a:xfrm>
                <a:off x="3045264" y="4554511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A00856-23B3-46EA-B3ED-EDC6C33B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64" y="4554511"/>
                <a:ext cx="506235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1A2A33-8C81-4A07-8469-AE1D6474BCE0}"/>
                  </a:ext>
                </a:extLst>
              </p:cNvPr>
              <p:cNvSpPr txBox="1"/>
              <p:nvPr/>
            </p:nvSpPr>
            <p:spPr>
              <a:xfrm>
                <a:off x="3506877" y="4401775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1A2A33-8C81-4A07-8469-AE1D6474B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77" y="4401775"/>
                <a:ext cx="1577391" cy="82747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A0BA13B-6D54-4ED0-AE63-9C9735543410}"/>
              </a:ext>
            </a:extLst>
          </p:cNvPr>
          <p:cNvSpPr txBox="1"/>
          <p:nvPr/>
        </p:nvSpPr>
        <p:spPr>
          <a:xfrm>
            <a:off x="229634" y="5310110"/>
            <a:ext cx="2376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Median class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B45464-B036-4616-8A56-6EF4CB394E18}"/>
                  </a:ext>
                </a:extLst>
              </p:cNvPr>
              <p:cNvSpPr txBox="1"/>
              <p:nvPr/>
            </p:nvSpPr>
            <p:spPr>
              <a:xfrm>
                <a:off x="2331465" y="5310110"/>
                <a:ext cx="1623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B45464-B036-4616-8A56-6EF4CB394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465" y="5310110"/>
                <a:ext cx="1623117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FE6BC-17BE-45A3-BC20-54ABE09F3EBC}"/>
                  </a:ext>
                </a:extLst>
              </p:cNvPr>
              <p:cNvSpPr txBox="1"/>
              <p:nvPr/>
            </p:nvSpPr>
            <p:spPr>
              <a:xfrm>
                <a:off x="3735270" y="531011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FE6BC-17BE-45A3-BC20-54ABE09F3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270" y="5310110"/>
                <a:ext cx="506235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EF9ABC-321C-4997-B904-FA1649F259BD}"/>
                  </a:ext>
                </a:extLst>
              </p:cNvPr>
              <p:cNvSpPr txBox="1"/>
              <p:nvPr/>
            </p:nvSpPr>
            <p:spPr>
              <a:xfrm>
                <a:off x="4221655" y="5304121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EF9ABC-321C-4997-B904-FA1649F2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55" y="5304121"/>
                <a:ext cx="146794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D79ECB3-39E7-4B5E-816C-84D5DFAF5E0F}"/>
                  </a:ext>
                </a:extLst>
              </p:cNvPr>
              <p:cNvSpPr txBox="1"/>
              <p:nvPr/>
            </p:nvSpPr>
            <p:spPr>
              <a:xfrm>
                <a:off x="2730242" y="5943781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D79ECB3-39E7-4B5E-816C-84D5DFAF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42" y="5943781"/>
                <a:ext cx="1068477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BA98F1-B498-4344-8D28-16CEE4250148}"/>
                  </a:ext>
                </a:extLst>
              </p:cNvPr>
              <p:cNvSpPr txBox="1"/>
              <p:nvPr/>
            </p:nvSpPr>
            <p:spPr>
              <a:xfrm>
                <a:off x="4260493" y="5943781"/>
                <a:ext cx="102564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BA98F1-B498-4344-8D28-16CEE425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493" y="5943781"/>
                <a:ext cx="1025642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931A3E84-C32F-4132-B70C-DD3E51D07410}"/>
              </a:ext>
            </a:extLst>
          </p:cNvPr>
          <p:cNvSpPr/>
          <p:nvPr/>
        </p:nvSpPr>
        <p:spPr>
          <a:xfrm>
            <a:off x="2244952" y="2100749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741094-64B0-4A67-B6E8-D8AB9FA97548}"/>
                  </a:ext>
                </a:extLst>
              </p:cNvPr>
              <p:cNvSpPr txBox="1"/>
              <p:nvPr/>
            </p:nvSpPr>
            <p:spPr>
              <a:xfrm>
                <a:off x="7977413" y="5069611"/>
                <a:ext cx="25030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741094-64B0-4A67-B6E8-D8AB9FA97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13" y="5069611"/>
                <a:ext cx="250306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12AEC4-AD19-4D6D-872B-BE1D2E7DC1C1}"/>
                  </a:ext>
                </a:extLst>
              </p:cNvPr>
              <p:cNvSpPr txBox="1"/>
              <p:nvPr/>
            </p:nvSpPr>
            <p:spPr>
              <a:xfrm>
                <a:off x="7471178" y="5070221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12AEC4-AD19-4D6D-872B-BE1D2E7D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78" y="5070221"/>
                <a:ext cx="506235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: Diagonal Corners Rounded 59">
            <a:extLst>
              <a:ext uri="{FF2B5EF4-FFF2-40B4-BE49-F238E27FC236}">
                <a16:creationId xmlns:a16="http://schemas.microsoft.com/office/drawing/2014/main" id="{D22E387B-4819-4910-A60C-1BDFBB079DE0}"/>
              </a:ext>
            </a:extLst>
          </p:cNvPr>
          <p:cNvSpPr/>
          <p:nvPr/>
        </p:nvSpPr>
        <p:spPr>
          <a:xfrm>
            <a:off x="3787296" y="1521033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ACD06D2-0442-4056-A0C5-A3CB437B6AF4}"/>
                  </a:ext>
                </a:extLst>
              </p:cNvPr>
              <p:cNvSpPr txBox="1"/>
              <p:nvPr/>
            </p:nvSpPr>
            <p:spPr>
              <a:xfrm>
                <a:off x="5344860" y="5942561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ACD06D2-0442-4056-A0C5-A3CB437B6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60" y="5942561"/>
                <a:ext cx="1315968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89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13" grpId="0"/>
      <p:bldP spid="14" grpId="0"/>
      <p:bldP spid="16" grpId="0" animBg="1"/>
      <p:bldP spid="20" grpId="0"/>
      <p:bldP spid="24" grpId="0"/>
      <p:bldP spid="25" grpId="0"/>
      <p:bldP spid="22" grpId="0"/>
      <p:bldP spid="38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15" grpId="0" animBg="1"/>
      <p:bldP spid="58" grpId="0"/>
      <p:bldP spid="59" grpId="0"/>
      <p:bldP spid="60" grpId="0" animBg="1"/>
      <p:bldP spid="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0800" y="895507"/>
                <a:ext cx="11930400" cy="194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The median of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r>
                  <a:rPr lang="en-US" dirty="0"/>
                  <a:t> observations (following data) is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28.5</m:t>
                    </m:r>
                  </m:oMath>
                </a14:m>
                <a:r>
                  <a:rPr lang="en-US" dirty="0"/>
                  <a:t>.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0" y="895507"/>
                <a:ext cx="11930400" cy="1944000"/>
              </a:xfrm>
              <a:prstGeom prst="rect">
                <a:avLst/>
              </a:prstGeom>
              <a:blipFill>
                <a:blip r:embed="rId3"/>
                <a:stretch>
                  <a:fillRect l="-1021" t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1.2 ⇝ Example 5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0800" y="302381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77000"/>
              </p:ext>
            </p:extLst>
          </p:nvPr>
        </p:nvGraphicFramePr>
        <p:xfrm>
          <a:off x="249392" y="1537547"/>
          <a:ext cx="11693218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448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8C062A-9176-4C6F-A5FB-0F45BC9BC172}"/>
              </a:ext>
            </a:extLst>
          </p:cNvPr>
          <p:cNvSpPr txBox="1"/>
          <p:nvPr/>
        </p:nvSpPr>
        <p:spPr>
          <a:xfrm>
            <a:off x="1593840" y="3022940"/>
            <a:ext cx="2099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Given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5CA87-C5FC-40C9-AD76-D9C624F23CA5}"/>
                  </a:ext>
                </a:extLst>
              </p:cNvPr>
              <p:cNvSpPr txBox="1"/>
              <p:nvPr/>
            </p:nvSpPr>
            <p:spPr>
              <a:xfrm>
                <a:off x="1593840" y="3852398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5CA87-C5FC-40C9-AD76-D9C624F2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40" y="3852398"/>
                <a:ext cx="17894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2CE99B-ADDA-4620-B450-604054092ECC}"/>
                  </a:ext>
                </a:extLst>
              </p:cNvPr>
              <p:cNvSpPr txBox="1"/>
              <p:nvPr/>
            </p:nvSpPr>
            <p:spPr>
              <a:xfrm>
                <a:off x="4587240" y="3824132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2CE99B-ADDA-4620-B450-604054092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40" y="3824132"/>
                <a:ext cx="178944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52BD25-3BE6-4AFE-95F2-D01311EC8A96}"/>
                  </a:ext>
                </a:extLst>
              </p:cNvPr>
              <p:cNvSpPr txBox="1"/>
              <p:nvPr/>
            </p:nvSpPr>
            <p:spPr>
              <a:xfrm>
                <a:off x="3693492" y="3546160"/>
                <a:ext cx="1122348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52BD25-3BE6-4AFE-95F2-D01311EC8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92" y="3546160"/>
                <a:ext cx="1122348" cy="1135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CCDC49-685E-40AB-816B-C6AE5DAB7C15}"/>
                  </a:ext>
                </a:extLst>
              </p:cNvPr>
              <p:cNvSpPr txBox="1"/>
              <p:nvPr/>
            </p:nvSpPr>
            <p:spPr>
              <a:xfrm>
                <a:off x="1594216" y="5320453"/>
                <a:ext cx="3937354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CCDC49-685E-40AB-816B-C6AE5DAB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320453"/>
                <a:ext cx="3937354" cy="11340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1859A8-CAD8-4A0C-A503-10C259795F40}"/>
              </a:ext>
            </a:extLst>
          </p:cNvPr>
          <p:cNvSpPr txBox="1"/>
          <p:nvPr/>
        </p:nvSpPr>
        <p:spPr>
          <a:xfrm>
            <a:off x="1594216" y="4724339"/>
            <a:ext cx="4787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Formula to calculate median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B4F506-584F-4C52-A20E-60A1BAA891C2}"/>
                  </a:ext>
                </a:extLst>
              </p:cNvPr>
              <p:cNvSpPr/>
              <p:nvPr/>
            </p:nvSpPr>
            <p:spPr>
              <a:xfrm>
                <a:off x="293672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B4F506-584F-4C52-A20E-60A1BAA89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6" y="1573682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2046CE-F352-43ED-A880-739C4478BFD5}"/>
                  </a:ext>
                </a:extLst>
              </p:cNvPr>
              <p:cNvSpPr/>
              <p:nvPr/>
            </p:nvSpPr>
            <p:spPr>
              <a:xfrm>
                <a:off x="444373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2046CE-F352-43ED-A880-739C4478B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736" y="1573682"/>
                <a:ext cx="144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33AFC7-914D-42C9-8778-347901506447}"/>
                  </a:ext>
                </a:extLst>
              </p:cNvPr>
              <p:cNvSpPr/>
              <p:nvPr/>
            </p:nvSpPr>
            <p:spPr>
              <a:xfrm>
                <a:off x="595074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33AFC7-914D-42C9-8778-347901506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746" y="1573682"/>
                <a:ext cx="144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C48A50-3ABC-4AB8-9276-73FACBDBAC79}"/>
                  </a:ext>
                </a:extLst>
              </p:cNvPr>
              <p:cNvSpPr/>
              <p:nvPr/>
            </p:nvSpPr>
            <p:spPr>
              <a:xfrm>
                <a:off x="745775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C48A50-3ABC-4AB8-9276-73FACBDBA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756" y="1573682"/>
                <a:ext cx="144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61C46B-A778-4442-8C3A-6098763BA7C3}"/>
                  </a:ext>
                </a:extLst>
              </p:cNvPr>
              <p:cNvSpPr/>
              <p:nvPr/>
            </p:nvSpPr>
            <p:spPr>
              <a:xfrm>
                <a:off x="327957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61C46B-A778-4442-8C3A-6098763BA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575" y="2141512"/>
                <a:ext cx="754301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7AB59-E6A1-4173-B90B-CB39A9A1C1B8}"/>
                  </a:ext>
                </a:extLst>
              </p:cNvPr>
              <p:cNvSpPr/>
              <p:nvPr/>
            </p:nvSpPr>
            <p:spPr>
              <a:xfrm>
                <a:off x="478658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7AB59-E6A1-4173-B90B-CB39A9A1C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85" y="2141512"/>
                <a:ext cx="754301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839A9E-A423-4CD2-B4CA-C4CC811793C1}"/>
                  </a:ext>
                </a:extLst>
              </p:cNvPr>
              <p:cNvSpPr/>
              <p:nvPr/>
            </p:nvSpPr>
            <p:spPr>
              <a:xfrm>
                <a:off x="629359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839A9E-A423-4CD2-B4CA-C4CC8117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595" y="2141512"/>
                <a:ext cx="754301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976610-B5D6-42A1-8B66-02018442C002}"/>
                  </a:ext>
                </a:extLst>
              </p:cNvPr>
              <p:cNvSpPr/>
              <p:nvPr/>
            </p:nvSpPr>
            <p:spPr>
              <a:xfrm>
                <a:off x="780060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976610-B5D6-42A1-8B66-02018442C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605" y="2141512"/>
                <a:ext cx="754301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66E883-E62C-4FB9-B923-C539C838F65A}"/>
                  </a:ext>
                </a:extLst>
              </p:cNvPr>
              <p:cNvSpPr/>
              <p:nvPr/>
            </p:nvSpPr>
            <p:spPr>
              <a:xfrm>
                <a:off x="930761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66E883-E62C-4FB9-B923-C539C838F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615" y="2141512"/>
                <a:ext cx="754301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7C1EEA1-1397-4E43-A654-F5B912BBFC1B}"/>
                  </a:ext>
                </a:extLst>
              </p:cNvPr>
              <p:cNvSpPr/>
              <p:nvPr/>
            </p:nvSpPr>
            <p:spPr>
              <a:xfrm>
                <a:off x="10814627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7C1EEA1-1397-4E43-A654-F5B912BBF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627" y="2141512"/>
                <a:ext cx="754301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BF31089-3DAB-42B0-8063-5C98EEE99398}"/>
                  </a:ext>
                </a:extLst>
              </p:cNvPr>
              <p:cNvSpPr/>
              <p:nvPr/>
            </p:nvSpPr>
            <p:spPr>
              <a:xfrm>
                <a:off x="896476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BF31089-3DAB-42B0-8063-5C98EEE9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66" y="1573682"/>
                <a:ext cx="144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688CC8-2454-47ED-B525-02CE5BECEEA5}"/>
                  </a:ext>
                </a:extLst>
              </p:cNvPr>
              <p:cNvSpPr/>
              <p:nvPr/>
            </p:nvSpPr>
            <p:spPr>
              <a:xfrm>
                <a:off x="10471778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688CC8-2454-47ED-B525-02CE5BECE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778" y="1573682"/>
                <a:ext cx="144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42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1.2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735910"/>
                  </p:ext>
                </p:extLst>
              </p:nvPr>
            </p:nvGraphicFramePr>
            <p:xfrm>
              <a:off x="247858" y="799145"/>
              <a:ext cx="5398199" cy="4032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524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42421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2787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735910"/>
                  </p:ext>
                </p:extLst>
              </p:nvPr>
            </p:nvGraphicFramePr>
            <p:xfrm>
              <a:off x="247858" y="799145"/>
              <a:ext cx="5398199" cy="4032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524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42421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2787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8" t="-2105" r="-2189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658" t="-2105" r="-16111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7433" t="-2105" r="-802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152266-8316-9E83-287D-761F46269065}"/>
                  </a:ext>
                </a:extLst>
              </p:cNvPr>
              <p:cNvSpPr/>
              <p:nvPr/>
            </p:nvSpPr>
            <p:spPr>
              <a:xfrm>
                <a:off x="383839" y="140323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152266-8316-9E83-287D-761F46269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1403235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A29984-742F-65B2-ED4B-1194B17F47DF}"/>
                  </a:ext>
                </a:extLst>
              </p:cNvPr>
              <p:cNvSpPr/>
              <p:nvPr/>
            </p:nvSpPr>
            <p:spPr>
              <a:xfrm>
                <a:off x="383839" y="1980263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A29984-742F-65B2-ED4B-1194B17F4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1980263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FA49C-23F1-C5A8-40BE-D7DB112A38EF}"/>
                  </a:ext>
                </a:extLst>
              </p:cNvPr>
              <p:cNvSpPr/>
              <p:nvPr/>
            </p:nvSpPr>
            <p:spPr>
              <a:xfrm>
                <a:off x="383839" y="2557291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FA49C-23F1-C5A8-40BE-D7DB112A3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2557291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1AE018-7793-8607-AD3B-E744EA318B17}"/>
                  </a:ext>
                </a:extLst>
              </p:cNvPr>
              <p:cNvSpPr/>
              <p:nvPr/>
            </p:nvSpPr>
            <p:spPr>
              <a:xfrm>
                <a:off x="383839" y="3134319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1AE018-7793-8607-AD3B-E744EA318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3134319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53B14-555B-B89D-FCED-32CAD400A94B}"/>
                  </a:ext>
                </a:extLst>
              </p:cNvPr>
              <p:cNvSpPr/>
              <p:nvPr/>
            </p:nvSpPr>
            <p:spPr>
              <a:xfrm>
                <a:off x="2288011" y="1401161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53B14-555B-B89D-FCED-32CAD400A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1401161"/>
                <a:ext cx="754301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4C8B29-B8AB-DF2D-A934-3393EEADA136}"/>
                  </a:ext>
                </a:extLst>
              </p:cNvPr>
              <p:cNvSpPr/>
              <p:nvPr/>
            </p:nvSpPr>
            <p:spPr>
              <a:xfrm>
                <a:off x="2288011" y="1978604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4C8B29-B8AB-DF2D-A934-3393EEADA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1978604"/>
                <a:ext cx="754301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2C25E3-1D23-E34B-3B2B-44DA618E4138}"/>
                  </a:ext>
                </a:extLst>
              </p:cNvPr>
              <p:cNvSpPr/>
              <p:nvPr/>
            </p:nvSpPr>
            <p:spPr>
              <a:xfrm>
                <a:off x="2288011" y="2556047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2C25E3-1D23-E34B-3B2B-44DA618E4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2556047"/>
                <a:ext cx="754301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2F460A-862D-438A-CEDC-E6CD4520C471}"/>
                  </a:ext>
                </a:extLst>
              </p:cNvPr>
              <p:cNvSpPr/>
              <p:nvPr/>
            </p:nvSpPr>
            <p:spPr>
              <a:xfrm>
                <a:off x="2288011" y="3133490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2F460A-862D-438A-CEDC-E6CD4520C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3133490"/>
                <a:ext cx="754301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D8AE1CB-3034-E9C8-9A67-E9CD7F215263}"/>
                  </a:ext>
                </a:extLst>
              </p:cNvPr>
              <p:cNvSpPr/>
              <p:nvPr/>
            </p:nvSpPr>
            <p:spPr>
              <a:xfrm>
                <a:off x="2288011" y="3710933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D8AE1CB-3034-E9C8-9A67-E9CD7F215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3710933"/>
                <a:ext cx="754301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B96C29-7883-CF02-0ED1-2B6EEE29926B}"/>
                  </a:ext>
                </a:extLst>
              </p:cNvPr>
              <p:cNvSpPr/>
              <p:nvPr/>
            </p:nvSpPr>
            <p:spPr>
              <a:xfrm>
                <a:off x="2288011" y="4288375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B96C29-7883-CF02-0ED1-2B6EEE299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4288375"/>
                <a:ext cx="754301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DE4670-1610-A072-3A8F-9B885B4F8B6B}"/>
                  </a:ext>
                </a:extLst>
              </p:cNvPr>
              <p:cNvSpPr/>
              <p:nvPr/>
            </p:nvSpPr>
            <p:spPr>
              <a:xfrm>
                <a:off x="4150775" y="1402309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DE4670-1610-A072-3A8F-9B885B4F8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775" y="1402309"/>
                <a:ext cx="754301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9C45BC-0D78-8B20-6B1F-687F177608DF}"/>
                  </a:ext>
                </a:extLst>
              </p:cNvPr>
              <p:cNvSpPr/>
              <p:nvPr/>
            </p:nvSpPr>
            <p:spPr>
              <a:xfrm>
                <a:off x="3943470" y="1979522"/>
                <a:ext cx="116891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9C45BC-0D78-8B20-6B1F-687F17760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70" y="1979522"/>
                <a:ext cx="116891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3B6AB0-911E-9D8A-D0C5-9E2D07242253}"/>
                  </a:ext>
                </a:extLst>
              </p:cNvPr>
              <p:cNvSpPr/>
              <p:nvPr/>
            </p:nvSpPr>
            <p:spPr>
              <a:xfrm>
                <a:off x="3840056" y="2556735"/>
                <a:ext cx="137573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3B6AB0-911E-9D8A-D0C5-9E2D07242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056" y="2556735"/>
                <a:ext cx="1375739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5F0C01-3E7B-F237-B058-C7B8F6F7D841}"/>
                  </a:ext>
                </a:extLst>
              </p:cNvPr>
              <p:cNvSpPr/>
              <p:nvPr/>
            </p:nvSpPr>
            <p:spPr>
              <a:xfrm>
                <a:off x="3854348" y="3133948"/>
                <a:ext cx="134715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5F0C01-3E7B-F237-B058-C7B8F6F7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348" y="3133948"/>
                <a:ext cx="1347154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DF80-D2B9-D387-6AB0-8BD9AFB18DA1}"/>
                  </a:ext>
                </a:extLst>
              </p:cNvPr>
              <p:cNvSpPr/>
              <p:nvPr/>
            </p:nvSpPr>
            <p:spPr>
              <a:xfrm>
                <a:off x="3510248" y="3711161"/>
                <a:ext cx="203535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DF80-D2B9-D387-6AB0-8BD9AFB18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248" y="3711161"/>
                <a:ext cx="2035354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029D53-E4C3-C52D-9B02-FE84E12DB3FA}"/>
                  </a:ext>
                </a:extLst>
              </p:cNvPr>
              <p:cNvSpPr/>
              <p:nvPr/>
            </p:nvSpPr>
            <p:spPr>
              <a:xfrm>
                <a:off x="3510248" y="4288375"/>
                <a:ext cx="203535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029D53-E4C3-C52D-9B02-FE84E12DB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248" y="4288375"/>
                <a:ext cx="203535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13C09E-5CCD-806B-AA40-12A101736708}"/>
                  </a:ext>
                </a:extLst>
              </p:cNvPr>
              <p:cNvSpPr/>
              <p:nvPr/>
            </p:nvSpPr>
            <p:spPr>
              <a:xfrm>
                <a:off x="6227025" y="4222385"/>
                <a:ext cx="272501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13C09E-5CCD-806B-AA40-12A101736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025" y="4222385"/>
                <a:ext cx="2725011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530D4B-C169-9479-22E0-C2411C8DCFE1}"/>
                  </a:ext>
                </a:extLst>
              </p:cNvPr>
              <p:cNvSpPr/>
              <p:nvPr/>
            </p:nvSpPr>
            <p:spPr>
              <a:xfrm>
                <a:off x="9533004" y="4216396"/>
                <a:ext cx="205293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530D4B-C169-9479-22E0-C2411C8DC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004" y="4216396"/>
                <a:ext cx="2052937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89DA47-F8DC-E539-5051-27A308A3BC6D}"/>
                  </a:ext>
                </a:extLst>
              </p:cNvPr>
              <p:cNvSpPr/>
              <p:nvPr/>
            </p:nvSpPr>
            <p:spPr>
              <a:xfrm>
                <a:off x="383839" y="3711347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89DA47-F8DC-E539-5051-27A308A3B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3711347"/>
                <a:ext cx="144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AA0C7D8-792A-5658-B4FB-7237E799C085}"/>
                  </a:ext>
                </a:extLst>
              </p:cNvPr>
              <p:cNvSpPr/>
              <p:nvPr/>
            </p:nvSpPr>
            <p:spPr>
              <a:xfrm>
                <a:off x="383839" y="428837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AA0C7D8-792A-5658-B4FB-7237E799C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4288375"/>
                <a:ext cx="144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B09484-E2C1-4A76-8931-19FEA0E266F1}"/>
                  </a:ext>
                </a:extLst>
              </p:cNvPr>
              <p:cNvSpPr txBox="1"/>
              <p:nvPr/>
            </p:nvSpPr>
            <p:spPr>
              <a:xfrm>
                <a:off x="5754281" y="990865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B09484-E2C1-4A76-8931-19FEA0E26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81" y="990865"/>
                <a:ext cx="178944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3F5557-5338-4060-91C6-51C2B6EDC2AC}"/>
                  </a:ext>
                </a:extLst>
              </p:cNvPr>
              <p:cNvSpPr txBox="1"/>
              <p:nvPr/>
            </p:nvSpPr>
            <p:spPr>
              <a:xfrm>
                <a:off x="1781540" y="5197061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3F5557-5338-4060-91C6-51C2B6ED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40" y="5197061"/>
                <a:ext cx="178944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822687-3F8E-4F03-A12C-17050BD35A50}"/>
                  </a:ext>
                </a:extLst>
              </p:cNvPr>
              <p:cNvSpPr txBox="1"/>
              <p:nvPr/>
            </p:nvSpPr>
            <p:spPr>
              <a:xfrm>
                <a:off x="887792" y="4919089"/>
                <a:ext cx="1122348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822687-3F8E-4F03-A12C-17050BD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92" y="4919089"/>
                <a:ext cx="1122348" cy="113569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EB0258-CD18-4AE7-B9A6-C2E9CE5E038E}"/>
                  </a:ext>
                </a:extLst>
              </p:cNvPr>
              <p:cNvSpPr txBox="1"/>
              <p:nvPr/>
            </p:nvSpPr>
            <p:spPr>
              <a:xfrm>
                <a:off x="7366854" y="5560835"/>
                <a:ext cx="3937354" cy="987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4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EB0258-CD18-4AE7-B9A6-C2E9CE5E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854" y="5560835"/>
                <a:ext cx="3937354" cy="9878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7961DB-77B5-41CE-AE28-4FBC936FF5F1}"/>
                  </a:ext>
                </a:extLst>
              </p:cNvPr>
              <p:cNvSpPr txBox="1"/>
              <p:nvPr/>
            </p:nvSpPr>
            <p:spPr>
              <a:xfrm>
                <a:off x="3333095" y="5208377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7961DB-77B5-41CE-AE28-4FBC936FF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095" y="5208377"/>
                <a:ext cx="506235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7B8AB7-C67A-424D-AE93-7ABF7D006531}"/>
                  </a:ext>
                </a:extLst>
              </p:cNvPr>
              <p:cNvSpPr txBox="1"/>
              <p:nvPr/>
            </p:nvSpPr>
            <p:spPr>
              <a:xfrm>
                <a:off x="3794708" y="5055641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7B8AB7-C67A-424D-AE93-7ABF7D006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08" y="5055641"/>
                <a:ext cx="1577391" cy="82747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F6207F1-520E-43D8-8093-E828216263D6}"/>
              </a:ext>
            </a:extLst>
          </p:cNvPr>
          <p:cNvSpPr/>
          <p:nvPr/>
        </p:nvSpPr>
        <p:spPr>
          <a:xfrm>
            <a:off x="375652" y="2560553"/>
            <a:ext cx="4996447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DCD1E-DFD6-4323-9E61-51FEEE869C2D}"/>
                  </a:ext>
                </a:extLst>
              </p:cNvPr>
              <p:cNvSpPr txBox="1"/>
              <p:nvPr/>
            </p:nvSpPr>
            <p:spPr>
              <a:xfrm>
                <a:off x="9439931" y="2227184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DCD1E-DFD6-4323-9E61-51FEEE869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31" y="2227184"/>
                <a:ext cx="428332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28B4EA-B7C5-4600-B3C2-51ABFADD8B09}"/>
                  </a:ext>
                </a:extLst>
              </p:cNvPr>
              <p:cNvSpPr txBox="1"/>
              <p:nvPr/>
            </p:nvSpPr>
            <p:spPr>
              <a:xfrm>
                <a:off x="7894118" y="2227184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28B4EA-B7C5-4600-B3C2-51ABFADD8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18" y="2227184"/>
                <a:ext cx="416584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CDDD347-6666-43FD-B5CD-156C6E2FD688}"/>
              </a:ext>
            </a:extLst>
          </p:cNvPr>
          <p:cNvSpPr txBox="1"/>
          <p:nvPr/>
        </p:nvSpPr>
        <p:spPr>
          <a:xfrm>
            <a:off x="5752699" y="1593513"/>
            <a:ext cx="2376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Median class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2F698C-2FDD-48DA-B677-F1414F3F130F}"/>
                  </a:ext>
                </a:extLst>
              </p:cNvPr>
              <p:cNvSpPr txBox="1"/>
              <p:nvPr/>
            </p:nvSpPr>
            <p:spPr>
              <a:xfrm>
                <a:off x="7854530" y="1593513"/>
                <a:ext cx="1623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2F698C-2FDD-48DA-B677-F1414F3F1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30" y="1593513"/>
                <a:ext cx="162311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8A710D-5D28-40B0-9E88-4CFAC58DEFF7}"/>
                  </a:ext>
                </a:extLst>
              </p:cNvPr>
              <p:cNvSpPr txBox="1"/>
              <p:nvPr/>
            </p:nvSpPr>
            <p:spPr>
              <a:xfrm>
                <a:off x="9258335" y="1593513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8A710D-5D28-40B0-9E88-4CFAC58D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335" y="1593513"/>
                <a:ext cx="506235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8310E9-EC69-44A5-A9CB-223989E5E005}"/>
                  </a:ext>
                </a:extLst>
              </p:cNvPr>
              <p:cNvSpPr txBox="1"/>
              <p:nvPr/>
            </p:nvSpPr>
            <p:spPr>
              <a:xfrm>
                <a:off x="9744720" y="1587524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8310E9-EC69-44A5-A9CB-223989E5E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720" y="1587524"/>
                <a:ext cx="146794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202EAD-03C9-4B46-9547-4BB64A421D44}"/>
                  </a:ext>
                </a:extLst>
              </p:cNvPr>
              <p:cNvSpPr txBox="1"/>
              <p:nvPr/>
            </p:nvSpPr>
            <p:spPr>
              <a:xfrm>
                <a:off x="8203262" y="2227184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202EAD-03C9-4B46-9547-4BB64A42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262" y="2227184"/>
                <a:ext cx="1068477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CB860-9024-4DE2-AC2F-A70A2A400CD5}"/>
                  </a:ext>
                </a:extLst>
              </p:cNvPr>
              <p:cNvSpPr txBox="1"/>
              <p:nvPr/>
            </p:nvSpPr>
            <p:spPr>
              <a:xfrm>
                <a:off x="9733513" y="2227184"/>
                <a:ext cx="160834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CB860-9024-4DE2-AC2F-A70A2A400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513" y="2227184"/>
                <a:ext cx="1608342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: Diagonal Corners Rounded 80">
            <a:extLst>
              <a:ext uri="{FF2B5EF4-FFF2-40B4-BE49-F238E27FC236}">
                <a16:creationId xmlns:a16="http://schemas.microsoft.com/office/drawing/2014/main" id="{ADA7DCE2-FFDD-4F68-A8F2-EA709E3B9162}"/>
              </a:ext>
            </a:extLst>
          </p:cNvPr>
          <p:cNvSpPr/>
          <p:nvPr/>
        </p:nvSpPr>
        <p:spPr>
          <a:xfrm>
            <a:off x="2265343" y="2603952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: Diagonal Corners Rounded 81">
            <a:extLst>
              <a:ext uri="{FF2B5EF4-FFF2-40B4-BE49-F238E27FC236}">
                <a16:creationId xmlns:a16="http://schemas.microsoft.com/office/drawing/2014/main" id="{42576ECD-F867-4089-B701-68BD860390E0}"/>
              </a:ext>
            </a:extLst>
          </p:cNvPr>
          <p:cNvSpPr/>
          <p:nvPr/>
        </p:nvSpPr>
        <p:spPr>
          <a:xfrm>
            <a:off x="3921997" y="2039236"/>
            <a:ext cx="1089175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787053A1-4649-4FEA-8C76-1BF2E8E71804}"/>
              </a:ext>
            </a:extLst>
          </p:cNvPr>
          <p:cNvSpPr/>
          <p:nvPr/>
        </p:nvSpPr>
        <p:spPr>
          <a:xfrm>
            <a:off x="5741537" y="988756"/>
            <a:ext cx="1702251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42A7E7-BBE2-4056-917D-A317D882F3AA}"/>
                  </a:ext>
                </a:extLst>
              </p:cNvPr>
              <p:cNvSpPr txBox="1"/>
              <p:nvPr/>
            </p:nvSpPr>
            <p:spPr>
              <a:xfrm>
                <a:off x="7854530" y="2853716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42A7E7-BBE2-4056-917D-A317D882F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30" y="2853716"/>
                <a:ext cx="1315968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E4A1476-5F64-48CC-81A7-F59E6771E16C}"/>
                  </a:ext>
                </a:extLst>
              </p:cNvPr>
              <p:cNvSpPr txBox="1"/>
              <p:nvPr/>
            </p:nvSpPr>
            <p:spPr>
              <a:xfrm>
                <a:off x="8942245" y="4216396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E4A1476-5F64-48CC-81A7-F59E6771E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245" y="4216396"/>
                <a:ext cx="506235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7CA40450-8A0B-47A2-BA1C-CE0157412F29}"/>
              </a:ext>
            </a:extLst>
          </p:cNvPr>
          <p:cNvSpPr txBox="1"/>
          <p:nvPr/>
        </p:nvSpPr>
        <p:spPr>
          <a:xfrm>
            <a:off x="5752699" y="3589934"/>
            <a:ext cx="1791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Note that</a:t>
            </a:r>
          </a:p>
        </p:txBody>
      </p:sp>
    </p:spTree>
    <p:extLst>
      <p:ext uri="{BB962C8B-B14F-4D97-AF65-F5344CB8AC3E}">
        <p14:creationId xmlns:p14="http://schemas.microsoft.com/office/powerpoint/2010/main" val="100290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9" grpId="0"/>
      <p:bldP spid="12" grpId="0"/>
      <p:bldP spid="13" grpId="0"/>
      <p:bldP spid="51" grpId="0"/>
      <p:bldP spid="52" grpId="0"/>
      <p:bldP spid="72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 animBg="1"/>
      <p:bldP spid="82" grpId="0" animBg="1"/>
      <p:bldP spid="85" grpId="0" animBg="1"/>
      <p:bldP spid="86" grpId="0"/>
      <p:bldP spid="87" grpId="0"/>
      <p:bldP spid="8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1.2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530D4B-C169-9479-22E0-C2411C8DCFE1}"/>
                  </a:ext>
                </a:extLst>
              </p:cNvPr>
              <p:cNvSpPr/>
              <p:nvPr/>
            </p:nvSpPr>
            <p:spPr>
              <a:xfrm>
                <a:off x="10220848" y="938176"/>
                <a:ext cx="205293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530D4B-C169-9479-22E0-C2411C8DC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848" y="938176"/>
                <a:ext cx="2052937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B09484-E2C1-4A76-8931-19FEA0E266F1}"/>
                  </a:ext>
                </a:extLst>
              </p:cNvPr>
              <p:cNvSpPr txBox="1"/>
              <p:nvPr/>
            </p:nvSpPr>
            <p:spPr>
              <a:xfrm>
                <a:off x="54979" y="937566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B09484-E2C1-4A76-8931-19FEA0E26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" y="937566"/>
                <a:ext cx="17894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EB0258-CD18-4AE7-B9A6-C2E9CE5E038E}"/>
                  </a:ext>
                </a:extLst>
              </p:cNvPr>
              <p:cNvSpPr txBox="1"/>
              <p:nvPr/>
            </p:nvSpPr>
            <p:spPr>
              <a:xfrm>
                <a:off x="561214" y="1968776"/>
                <a:ext cx="3937354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EB0258-CD18-4AE7-B9A6-C2E9CE5E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4" y="1968776"/>
                <a:ext cx="3937354" cy="1134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7B8AB7-C67A-424D-AE93-7ABF7D006531}"/>
                  </a:ext>
                </a:extLst>
              </p:cNvPr>
              <p:cNvSpPr txBox="1"/>
              <p:nvPr/>
            </p:nvSpPr>
            <p:spPr>
              <a:xfrm>
                <a:off x="3416198" y="785441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7B8AB7-C67A-424D-AE93-7ABF7D006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98" y="785441"/>
                <a:ext cx="1577391" cy="827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DCD1E-DFD6-4323-9E61-51FEEE869C2D}"/>
                  </a:ext>
                </a:extLst>
              </p:cNvPr>
              <p:cNvSpPr txBox="1"/>
              <p:nvPr/>
            </p:nvSpPr>
            <p:spPr>
              <a:xfrm>
                <a:off x="6710582" y="938176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DCD1E-DFD6-4323-9E61-51FEEE869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582" y="938176"/>
                <a:ext cx="428332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28B4EA-B7C5-4600-B3C2-51ABFADD8B09}"/>
                  </a:ext>
                </a:extLst>
              </p:cNvPr>
              <p:cNvSpPr txBox="1"/>
              <p:nvPr/>
            </p:nvSpPr>
            <p:spPr>
              <a:xfrm>
                <a:off x="5137479" y="938176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28B4EA-B7C5-4600-B3C2-51ABFADD8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479" y="938176"/>
                <a:ext cx="416584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8310E9-EC69-44A5-A9CB-223989E5E005}"/>
                  </a:ext>
                </a:extLst>
              </p:cNvPr>
              <p:cNvSpPr txBox="1"/>
              <p:nvPr/>
            </p:nvSpPr>
            <p:spPr>
              <a:xfrm>
                <a:off x="1884957" y="937566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8310E9-EC69-44A5-A9CB-223989E5E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57" y="937566"/>
                <a:ext cx="14679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202EAD-03C9-4B46-9547-4BB64A421D44}"/>
                  </a:ext>
                </a:extLst>
              </p:cNvPr>
              <p:cNvSpPr txBox="1"/>
              <p:nvPr/>
            </p:nvSpPr>
            <p:spPr>
              <a:xfrm>
                <a:off x="5446623" y="938176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202EAD-03C9-4B46-9547-4BB64A42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23" y="938176"/>
                <a:ext cx="1068477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CB860-9024-4DE2-AC2F-A70A2A400CD5}"/>
                  </a:ext>
                </a:extLst>
              </p:cNvPr>
              <p:cNvSpPr txBox="1"/>
              <p:nvPr/>
            </p:nvSpPr>
            <p:spPr>
              <a:xfrm>
                <a:off x="7004164" y="938176"/>
                <a:ext cx="160834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CB860-9024-4DE2-AC2F-A70A2A400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164" y="938176"/>
                <a:ext cx="1608342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42A7E7-BBE2-4056-917D-A317D882F3AA}"/>
                  </a:ext>
                </a:extLst>
              </p:cNvPr>
              <p:cNvSpPr txBox="1"/>
              <p:nvPr/>
            </p:nvSpPr>
            <p:spPr>
              <a:xfrm>
                <a:off x="8612506" y="937566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42A7E7-BBE2-4056-917D-A317D882F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506" y="937566"/>
                <a:ext cx="131596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BDD1D79-47E2-46A8-9CB3-CA2EE0DD8161}"/>
                  </a:ext>
                </a:extLst>
              </p:cNvPr>
              <p:cNvSpPr txBox="1"/>
              <p:nvPr/>
            </p:nvSpPr>
            <p:spPr>
              <a:xfrm>
                <a:off x="561213" y="3431022"/>
                <a:ext cx="5953887" cy="92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28.5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BDD1D79-47E2-46A8-9CB3-CA2EE0DD8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3" y="3431022"/>
                <a:ext cx="5953887" cy="9294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4E2771-9F4A-470C-B2C5-993B536A0D4E}"/>
                  </a:ext>
                </a:extLst>
              </p:cNvPr>
              <p:cNvSpPr txBox="1"/>
              <p:nvPr/>
            </p:nvSpPr>
            <p:spPr>
              <a:xfrm>
                <a:off x="54979" y="3634733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4E2771-9F4A-470C-B2C5-993B536A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" y="3634733"/>
                <a:ext cx="506235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A9CD6C1-80BF-4A27-9198-4599A9B28B63}"/>
                  </a:ext>
                </a:extLst>
              </p:cNvPr>
              <p:cNvSpPr txBox="1"/>
              <p:nvPr/>
            </p:nvSpPr>
            <p:spPr>
              <a:xfrm>
                <a:off x="561213" y="4962517"/>
                <a:ext cx="18486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28.5−20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A9CD6C1-80BF-4A27-9198-4599A9B28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3" y="4962517"/>
                <a:ext cx="184861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07A15B-53CD-467B-8A62-662350A75C56}"/>
                  </a:ext>
                </a:extLst>
              </p:cNvPr>
              <p:cNvSpPr txBox="1"/>
              <p:nvPr/>
            </p:nvSpPr>
            <p:spPr>
              <a:xfrm>
                <a:off x="54979" y="4962517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07A15B-53CD-467B-8A62-662350A75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" y="4962517"/>
                <a:ext cx="506235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1B01A4-FB5B-445F-B7E9-B01659C70EBC}"/>
                  </a:ext>
                </a:extLst>
              </p:cNvPr>
              <p:cNvSpPr txBox="1"/>
              <p:nvPr/>
            </p:nvSpPr>
            <p:spPr>
              <a:xfrm>
                <a:off x="2206298" y="4707382"/>
                <a:ext cx="2787292" cy="92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1B01A4-FB5B-445F-B7E9-B01659C70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298" y="4707382"/>
                <a:ext cx="2787292" cy="9294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6562E40-6927-4C8C-B716-24BB8AA67A97}"/>
              </a:ext>
            </a:extLst>
          </p:cNvPr>
          <p:cNvCxnSpPr>
            <a:cxnSpLocks/>
          </p:cNvCxnSpPr>
          <p:nvPr/>
        </p:nvCxnSpPr>
        <p:spPr>
          <a:xfrm>
            <a:off x="6096000" y="1771650"/>
            <a:ext cx="0" cy="4694131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07F3E0-C0ED-46B6-8C85-9331D45325A4}"/>
                  </a:ext>
                </a:extLst>
              </p:cNvPr>
              <p:cNvSpPr txBox="1"/>
              <p:nvPr/>
            </p:nvSpPr>
            <p:spPr>
              <a:xfrm>
                <a:off x="6967423" y="1944781"/>
                <a:ext cx="1247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8.5</m:t>
                          </m:r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 2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07F3E0-C0ED-46B6-8C85-9331D4532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423" y="1944781"/>
                <a:ext cx="124766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D5FAA0-7AE1-4852-91FC-DB3C853D759F}"/>
                  </a:ext>
                </a:extLst>
              </p:cNvPr>
              <p:cNvSpPr txBox="1"/>
              <p:nvPr/>
            </p:nvSpPr>
            <p:spPr>
              <a:xfrm>
                <a:off x="6461188" y="1944781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D5FAA0-7AE1-4852-91FC-DB3C853D7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88" y="1944781"/>
                <a:ext cx="506235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194C652-F120-4D67-8CF2-E5CBD205F48B}"/>
                  </a:ext>
                </a:extLst>
              </p:cNvPr>
              <p:cNvSpPr txBox="1"/>
              <p:nvPr/>
            </p:nvSpPr>
            <p:spPr>
              <a:xfrm>
                <a:off x="8307707" y="1943561"/>
                <a:ext cx="27222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194C652-F120-4D67-8CF2-E5CBD205F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07" y="1943561"/>
                <a:ext cx="272224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0B16FC-B7F9-4C53-83F9-4388C61ADD44}"/>
                  </a:ext>
                </a:extLst>
              </p:cNvPr>
              <p:cNvSpPr txBox="1"/>
              <p:nvPr/>
            </p:nvSpPr>
            <p:spPr>
              <a:xfrm>
                <a:off x="7168705" y="2590541"/>
                <a:ext cx="468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0B16FC-B7F9-4C53-83F9-4388C61A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705" y="2590541"/>
                <a:ext cx="46886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41B583-84DB-4C8D-8D3D-28622AEE3091}"/>
                  </a:ext>
                </a:extLst>
              </p:cNvPr>
              <p:cNvSpPr txBox="1"/>
              <p:nvPr/>
            </p:nvSpPr>
            <p:spPr>
              <a:xfrm>
                <a:off x="6461188" y="2580869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41B583-84DB-4C8D-8D3D-28622AEE3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88" y="2580869"/>
                <a:ext cx="506235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AFCE75-C8E0-4CDB-86C5-7537D71FA153}"/>
                  </a:ext>
                </a:extLst>
              </p:cNvPr>
              <p:cNvSpPr txBox="1"/>
              <p:nvPr/>
            </p:nvSpPr>
            <p:spPr>
              <a:xfrm>
                <a:off x="7591255" y="2590541"/>
                <a:ext cx="27222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AFCE75-C8E0-4CDB-86C5-7537D71FA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55" y="2590541"/>
                <a:ext cx="272224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C1FE1A-3D10-4D21-97F5-74F2C2B126E8}"/>
                  </a:ext>
                </a:extLst>
              </p:cNvPr>
              <p:cNvSpPr txBox="1"/>
              <p:nvPr/>
            </p:nvSpPr>
            <p:spPr>
              <a:xfrm>
                <a:off x="7168705" y="3238740"/>
                <a:ext cx="468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C1FE1A-3D10-4D21-97F5-74F2C2B12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705" y="3238740"/>
                <a:ext cx="46886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56FC980-0A11-4603-B515-52169138EA25}"/>
                  </a:ext>
                </a:extLst>
              </p:cNvPr>
              <p:cNvSpPr txBox="1"/>
              <p:nvPr/>
            </p:nvSpPr>
            <p:spPr>
              <a:xfrm>
                <a:off x="6461188" y="323874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56FC980-0A11-4603-B515-52169138E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88" y="3238740"/>
                <a:ext cx="506235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5C1828-533F-4853-B452-6ED45AACD489}"/>
                  </a:ext>
                </a:extLst>
              </p:cNvPr>
              <p:cNvSpPr txBox="1"/>
              <p:nvPr/>
            </p:nvSpPr>
            <p:spPr>
              <a:xfrm>
                <a:off x="7591256" y="3237520"/>
                <a:ext cx="952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5C1828-533F-4853-B452-6ED45AACD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56" y="3237520"/>
                <a:ext cx="95267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4553AC-B73E-4159-A80F-49890084C9E9}"/>
              </a:ext>
            </a:extLst>
          </p:cNvPr>
          <p:cNvSpPr/>
          <p:nvPr/>
        </p:nvSpPr>
        <p:spPr>
          <a:xfrm>
            <a:off x="10134364" y="936956"/>
            <a:ext cx="1939782" cy="52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229764-28DF-4E7A-8288-6060E4AC109A}"/>
              </a:ext>
            </a:extLst>
          </p:cNvPr>
          <p:cNvSpPr txBox="1"/>
          <p:nvPr/>
        </p:nvSpPr>
        <p:spPr>
          <a:xfrm>
            <a:off x="6461188" y="3894648"/>
            <a:ext cx="1130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5A64392-9763-4B41-8D70-A4D8784D739F}"/>
                  </a:ext>
                </a:extLst>
              </p:cNvPr>
              <p:cNvSpPr/>
              <p:nvPr/>
            </p:nvSpPr>
            <p:spPr>
              <a:xfrm>
                <a:off x="7138914" y="4417868"/>
                <a:ext cx="205293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5A64392-9763-4B41-8D70-A4D8784D7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914" y="4417868"/>
                <a:ext cx="2052937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C414314-1900-4E43-81C7-0CCB98E60F9F}"/>
                  </a:ext>
                </a:extLst>
              </p:cNvPr>
              <p:cNvSpPr txBox="1"/>
              <p:nvPr/>
            </p:nvSpPr>
            <p:spPr>
              <a:xfrm>
                <a:off x="7138913" y="5055630"/>
                <a:ext cx="20529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8+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C414314-1900-4E43-81C7-0CCB98E6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913" y="5055630"/>
                <a:ext cx="2052937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6DD1C39-CC5E-4384-A7F8-4A8A827C7FFB}"/>
                  </a:ext>
                </a:extLst>
              </p:cNvPr>
              <p:cNvSpPr txBox="1"/>
              <p:nvPr/>
            </p:nvSpPr>
            <p:spPr>
              <a:xfrm>
                <a:off x="6515100" y="505563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6DD1C39-CC5E-4384-A7F8-4A8A827C7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00" y="5055630"/>
                <a:ext cx="506235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201F7FC-2E3A-4397-BBEF-06C1244DFEF8}"/>
                  </a:ext>
                </a:extLst>
              </p:cNvPr>
              <p:cNvSpPr txBox="1"/>
              <p:nvPr/>
            </p:nvSpPr>
            <p:spPr>
              <a:xfrm>
                <a:off x="6515100" y="5700303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201F7FC-2E3A-4397-BBEF-06C1244DF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00" y="5700303"/>
                <a:ext cx="506235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D2A404A-7A9E-4072-AB7B-CEEDD19B31F6}"/>
                  </a:ext>
                </a:extLst>
              </p:cNvPr>
              <p:cNvSpPr txBox="1"/>
              <p:nvPr/>
            </p:nvSpPr>
            <p:spPr>
              <a:xfrm>
                <a:off x="7148846" y="5695832"/>
                <a:ext cx="5707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D2A404A-7A9E-4072-AB7B-CEEDD19B3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46" y="5695832"/>
                <a:ext cx="5707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5C8FCC2-7E0F-47D9-88A9-13C4317EEAA5}"/>
                  </a:ext>
                </a:extLst>
              </p:cNvPr>
              <p:cNvSpPr txBox="1"/>
              <p:nvPr/>
            </p:nvSpPr>
            <p:spPr>
              <a:xfrm>
                <a:off x="7599399" y="5694612"/>
                <a:ext cx="952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5C8FCC2-7E0F-47D9-88A9-13C4317EE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99" y="5694612"/>
                <a:ext cx="95267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573B91A-2E86-4A39-A830-9C44FAAB88EB}"/>
              </a:ext>
            </a:extLst>
          </p:cNvPr>
          <p:cNvSpPr/>
          <p:nvPr/>
        </p:nvSpPr>
        <p:spPr>
          <a:xfrm>
            <a:off x="7198411" y="3238130"/>
            <a:ext cx="1198829" cy="52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FFE5A62-5DBF-4E99-B7CD-C4E4869981C2}"/>
              </a:ext>
            </a:extLst>
          </p:cNvPr>
          <p:cNvSpPr/>
          <p:nvPr/>
        </p:nvSpPr>
        <p:spPr>
          <a:xfrm>
            <a:off x="7198411" y="5694612"/>
            <a:ext cx="1198829" cy="52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0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4" grpId="0" animBg="1"/>
      <p:bldP spid="66" grpId="0"/>
      <p:bldP spid="67" grpId="0"/>
      <p:bldP spid="69" grpId="0"/>
      <p:bldP spid="70" grpId="0"/>
      <p:bldP spid="83" grpId="0"/>
      <p:bldP spid="84" grpId="0"/>
      <p:bldP spid="88" grpId="0"/>
      <p:bldP spid="90" grpId="0" animBg="1"/>
      <p:bldP spid="9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1.3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Mode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675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 flipH="1">
            <a:off x="1191446" y="986018"/>
            <a:ext cx="6038" cy="52503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28727" y="511456"/>
            <a:ext cx="9031509" cy="461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1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Measures of Dispersion</a:t>
            </a:r>
          </a:p>
          <a:p>
            <a:pPr marL="13462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Range</a:t>
            </a:r>
          </a:p>
          <a:p>
            <a:pPr marL="13462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Interquartile Range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Standard Deviation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Variance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Coefficient of Variation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Mean Deviation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mode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most frequently occurring </a:t>
                </a:r>
                <a:r>
                  <a:rPr lang="en-US" dirty="0"/>
                  <a:t>value in the set.</a:t>
                </a:r>
                <a:endParaRPr lang="en-IN" dirty="0"/>
              </a:p>
              <a:p>
                <a:r>
                  <a:rPr lang="en-US" dirty="0"/>
                  <a:t>Mode is denoted by capital letter “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dirty="0"/>
                  <a:t>”.</a:t>
                </a:r>
                <a:endParaRPr lang="en-IN" dirty="0"/>
              </a:p>
              <a:p>
                <a:r>
                  <a:rPr lang="en-US" dirty="0"/>
                  <a:t>The mode is </a:t>
                </a:r>
                <a:r>
                  <a:rPr lang="en-US" b="1" dirty="0">
                    <a:solidFill>
                      <a:srgbClr val="0070C0"/>
                    </a:solidFill>
                  </a:rPr>
                  <a:t>not</a:t>
                </a:r>
                <a:r>
                  <a:rPr lang="en-US" dirty="0"/>
                  <a:t> necessarily </a:t>
                </a:r>
                <a:r>
                  <a:rPr lang="en-US" b="1" dirty="0">
                    <a:solidFill>
                      <a:srgbClr val="0070C0"/>
                    </a:solidFill>
                  </a:rPr>
                  <a:t>unique</a:t>
                </a:r>
                <a:r>
                  <a:rPr lang="en-US" dirty="0"/>
                  <a:t>, like mean and median. </a:t>
                </a:r>
              </a:p>
              <a:p>
                <a:r>
                  <a:rPr lang="en-US" dirty="0"/>
                  <a:t>We can have data with two modes (</a:t>
                </a:r>
                <a:r>
                  <a:rPr lang="en-US" b="1" dirty="0"/>
                  <a:t>bi-modal</a:t>
                </a:r>
                <a:r>
                  <a:rPr lang="en-US" dirty="0"/>
                  <a:t>) or </a:t>
                </a:r>
              </a:p>
              <a:p>
                <a:pPr marL="266700" indent="0">
                  <a:buNone/>
                </a:pPr>
                <a:r>
                  <a:rPr lang="en-US" dirty="0"/>
                  <a:t>more than two modes (</a:t>
                </a:r>
                <a:r>
                  <a:rPr lang="en-US" b="1" dirty="0"/>
                  <a:t>multi-modal</a:t>
                </a:r>
                <a:r>
                  <a:rPr lang="en-US" dirty="0"/>
                  <a:t>) .</a:t>
                </a: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C46B271-0AEE-DF2A-671B-B3DF8B590E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8690869"/>
                  </p:ext>
                </p:extLst>
              </p:nvPr>
            </p:nvGraphicFramePr>
            <p:xfrm>
              <a:off x="197168" y="901676"/>
              <a:ext cx="11629072" cy="4920005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4572154">
                      <a:extLst>
                        <a:ext uri="{9D8B030D-6E8A-4147-A177-3AD203B41FA5}">
                          <a16:colId xmlns:a16="http://schemas.microsoft.com/office/drawing/2014/main" val="562987677"/>
                        </a:ext>
                      </a:extLst>
                    </a:gridCol>
                    <a:gridCol w="7056918">
                      <a:extLst>
                        <a:ext uri="{9D8B030D-6E8A-4147-A177-3AD203B41FA5}">
                          <a16:colId xmlns:a16="http://schemas.microsoft.com/office/drawing/2014/main" val="3426984011"/>
                        </a:ext>
                      </a:extLst>
                    </a:gridCol>
                  </a:tblGrid>
                  <a:tr h="7833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>
                              <a:solidFill>
                                <a:schemeClr val="bg1"/>
                              </a:solidFill>
                              <a:effectLst/>
                            </a:rPr>
                            <a:t>Data</a:t>
                          </a:r>
                          <a:endParaRPr lang="en-IN" sz="2800" b="1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Mode (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1" i="0" dirty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oMath>
                          </a14:m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) 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9706875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Ungrouped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8254180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Discrete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1082993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Continuous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8023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C46B271-0AEE-DF2A-671B-B3DF8B590E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8690869"/>
                  </p:ext>
                </p:extLst>
              </p:nvPr>
            </p:nvGraphicFramePr>
            <p:xfrm>
              <a:off x="197168" y="901676"/>
              <a:ext cx="11629072" cy="4920005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4572154">
                      <a:extLst>
                        <a:ext uri="{9D8B030D-6E8A-4147-A177-3AD203B41FA5}">
                          <a16:colId xmlns:a16="http://schemas.microsoft.com/office/drawing/2014/main" val="562987677"/>
                        </a:ext>
                      </a:extLst>
                    </a:gridCol>
                    <a:gridCol w="7056918">
                      <a:extLst>
                        <a:ext uri="{9D8B030D-6E8A-4147-A177-3AD203B41FA5}">
                          <a16:colId xmlns:a16="http://schemas.microsoft.com/office/drawing/2014/main" val="3426984011"/>
                        </a:ext>
                      </a:extLst>
                    </a:gridCol>
                  </a:tblGrid>
                  <a:tr h="7833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>
                              <a:solidFill>
                                <a:schemeClr val="bg1"/>
                              </a:solidFill>
                              <a:effectLst/>
                            </a:rPr>
                            <a:t>Data</a:t>
                          </a:r>
                          <a:endParaRPr lang="en-IN" sz="2800" b="1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940" t="-775" r="-345" b="-5294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706875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Ungrouped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8254180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Discrete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1082993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Continuous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80233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54A3AA1-8BB5-4642-9137-886E9F0FB6E7}"/>
              </a:ext>
            </a:extLst>
          </p:cNvPr>
          <p:cNvSpPr txBox="1"/>
          <p:nvPr/>
        </p:nvSpPr>
        <p:spPr>
          <a:xfrm>
            <a:off x="4937534" y="2084763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</a:rPr>
              <a:t>Most repeated observation among given data</a:t>
            </a:r>
            <a:endParaRPr lang="en-IN" sz="2800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A9639-ECF1-43AE-850A-DAD422280730}"/>
              </a:ext>
            </a:extLst>
          </p:cNvPr>
          <p:cNvSpPr txBox="1"/>
          <p:nvPr/>
        </p:nvSpPr>
        <p:spPr>
          <a:xfrm>
            <a:off x="4937534" y="3468500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tabLst>
                <a:tab pos="447675" algn="l"/>
              </a:tabLst>
            </a:pPr>
            <a:r>
              <a:rPr lang="en-GB" sz="2800" dirty="0">
                <a:solidFill>
                  <a:srgbClr val="002060"/>
                </a:solidFill>
              </a:rPr>
              <a:t>Observation against the highest frequency</a:t>
            </a:r>
            <a:endParaRPr lang="en-IN" sz="2800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7686C5-5C4C-48C1-996D-8193BD5195DD}"/>
                  </a:ext>
                </a:extLst>
              </p:cNvPr>
              <p:cNvSpPr txBox="1"/>
              <p:nvPr/>
            </p:nvSpPr>
            <p:spPr>
              <a:xfrm>
                <a:off x="5928360" y="4588125"/>
                <a:ext cx="472394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7686C5-5C4C-48C1-996D-8193BD51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588125"/>
                <a:ext cx="4723948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246A93-EF01-46A8-B7FF-E84B7FB0855D}"/>
                  </a:ext>
                </a:extLst>
              </p:cNvPr>
              <p:cNvSpPr txBox="1"/>
              <p:nvPr/>
            </p:nvSpPr>
            <p:spPr>
              <a:xfrm>
                <a:off x="419100" y="879307"/>
                <a:ext cx="472394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246A93-EF01-46A8-B7FF-E84B7FB0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879307"/>
                <a:ext cx="4723948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DD5EF-B01E-42A5-AB35-158E35A96D59}"/>
              </a:ext>
            </a:extLst>
          </p:cNvPr>
          <p:cNvSpPr txBox="1"/>
          <p:nvPr/>
        </p:nvSpPr>
        <p:spPr>
          <a:xfrm>
            <a:off x="131180" y="2033548"/>
            <a:ext cx="1278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Where,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/>
              <p:nvPr/>
            </p:nvSpPr>
            <p:spPr>
              <a:xfrm>
                <a:off x="419100" y="2635469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Modal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class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highest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frequency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635469"/>
                <a:ext cx="75247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/>
              <p:nvPr/>
            </p:nvSpPr>
            <p:spPr>
              <a:xfrm>
                <a:off x="419100" y="3247644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Lower boundary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modal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3247644"/>
                <a:ext cx="7524750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/>
              <p:nvPr/>
            </p:nvSpPr>
            <p:spPr>
              <a:xfrm>
                <a:off x="419100" y="5696345"/>
                <a:ext cx="2857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Class length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5696345"/>
                <a:ext cx="2857500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/>
              <p:nvPr/>
            </p:nvSpPr>
            <p:spPr>
              <a:xfrm>
                <a:off x="419100" y="3859819"/>
                <a:ext cx="53111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Frequency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the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modal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3859819"/>
                <a:ext cx="5311140" cy="523220"/>
              </a:xfrm>
              <a:prstGeom prst="rect">
                <a:avLst/>
              </a:prstGeom>
              <a:blipFill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/>
              <p:nvPr/>
            </p:nvSpPr>
            <p:spPr>
              <a:xfrm>
                <a:off x="419100" y="4471994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Frequency of the class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before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modal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4471994"/>
                <a:ext cx="7524750" cy="523220"/>
              </a:xfrm>
              <a:prstGeom prst="rect">
                <a:avLst/>
              </a:prstGeom>
              <a:blipFill>
                <a:blip r:embed="rId7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/>
              <p:nvPr/>
            </p:nvSpPr>
            <p:spPr>
              <a:xfrm>
                <a:off x="419100" y="5084169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Frequency of the class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after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modal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5084169"/>
                <a:ext cx="7524750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245E4A-2263-43B4-8E09-AB82B443EACB}"/>
              </a:ext>
            </a:extLst>
          </p:cNvPr>
          <p:cNvSpPr txBox="1"/>
          <p:nvPr/>
        </p:nvSpPr>
        <p:spPr>
          <a:xfrm>
            <a:off x="5311140" y="3859819"/>
            <a:ext cx="407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IN" sz="2800" b="1" dirty="0">
                <a:solidFill>
                  <a:srgbClr val="0070C0"/>
                </a:solidFill>
              </a:rPr>
              <a:t>(Highest frequency)</a:t>
            </a:r>
          </a:p>
        </p:txBody>
      </p:sp>
    </p:spTree>
    <p:extLst>
      <p:ext uri="{BB962C8B-B14F-4D97-AF65-F5344CB8AC3E}">
        <p14:creationId xmlns:p14="http://schemas.microsoft.com/office/powerpoint/2010/main" val="178017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Relation Between Mean, Median, and Mode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GB" dirty="0"/>
                  <a:t>The relation between the mean, median, and mode is given by the formula:</a:t>
                </a:r>
              </a:p>
              <a:p>
                <a:pPr marL="26193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𝟑𝐌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acc>
                        <m:accPr>
                          <m:chr m:val="̅"/>
                          <m:ctrlP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61938" indent="0">
                  <a:buNone/>
                </a:pPr>
                <a:r>
                  <a:rPr lang="en-US" dirty="0"/>
                  <a:t>Where,</a:t>
                </a:r>
              </a:p>
              <a:p>
                <a:pPr marL="261938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0" dirty="0">
                    <a:latin typeface="+mj-lt"/>
                  </a:rPr>
                  <a:t>Mean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0" dirty="0">
                    <a:latin typeface="+mj-lt"/>
                  </a:rPr>
                  <a:t>Median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0" dirty="0">
                    <a:latin typeface="+mj-lt"/>
                  </a:rPr>
                  <a:t>Mode</a:t>
                </a:r>
                <a:endParaRPr lang="en-IN" dirty="0"/>
              </a:p>
              <a:p>
                <a:pPr lvl="1"/>
                <a:r>
                  <a:rPr lang="en-GB" dirty="0"/>
                  <a:t>It helps estimate one measure of central tendency when the other two are known.</a:t>
                </a:r>
              </a:p>
              <a:p>
                <a:pPr lvl="1"/>
                <a:r>
                  <a:rPr lang="en-GB" dirty="0"/>
                  <a:t>This relation is useful for unimodal frequency distributions.</a:t>
                </a: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9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40"/>
                <a:ext cx="11776121" cy="161798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Find the mode of following data:</a:t>
                </a:r>
                <a:endParaRPr lang="en-IN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9.</m:t>
                      </m:r>
                    </m:oMath>
                  </m:oMathPara>
                </a14:m>
                <a:endParaRPr lang="en-IN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16.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40"/>
                <a:ext cx="11776121" cy="1617986"/>
              </a:xfrm>
              <a:prstGeom prst="rect">
                <a:avLst/>
              </a:prstGeom>
              <a:blipFill>
                <a:blip r:embed="rId3"/>
                <a:stretch>
                  <a:fillRect l="-1088" t="-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64246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B3FBFF-3278-46C7-A030-BC307935F251}"/>
                  </a:ext>
                </a:extLst>
              </p:cNvPr>
              <p:cNvSpPr txBox="1"/>
              <p:nvPr/>
            </p:nvSpPr>
            <p:spPr>
              <a:xfrm>
                <a:off x="1594215" y="2641854"/>
                <a:ext cx="568727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B3FBFF-3278-46C7-A030-BC307935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2641854"/>
                <a:ext cx="56872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30BD113-5274-4BD3-8E4E-C9252D863659}"/>
              </a:ext>
            </a:extLst>
          </p:cNvPr>
          <p:cNvSpPr txBox="1"/>
          <p:nvPr/>
        </p:nvSpPr>
        <p:spPr>
          <a:xfrm>
            <a:off x="2112376" y="3164050"/>
            <a:ext cx="94488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708542-11E0-4926-B038-98270D66F1E0}"/>
                  </a:ext>
                </a:extLst>
              </p:cNvPr>
              <p:cNvSpPr txBox="1"/>
              <p:nvPr/>
            </p:nvSpPr>
            <p:spPr>
              <a:xfrm>
                <a:off x="2887668" y="3164049"/>
                <a:ext cx="382745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Observation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repeated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708542-11E0-4926-B038-98270D66F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668" y="3164049"/>
                <a:ext cx="3827457" cy="523220"/>
              </a:xfrm>
              <a:prstGeom prst="rect">
                <a:avLst/>
              </a:prstGeom>
              <a:blipFill>
                <a:blip r:embed="rId5"/>
                <a:stretch>
                  <a:fillRect l="-3344" t="-10465" r="-2866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34D9347-D231-455D-80AC-20685DA712ED}"/>
              </a:ext>
            </a:extLst>
          </p:cNvPr>
          <p:cNvSpPr txBox="1"/>
          <p:nvPr/>
        </p:nvSpPr>
        <p:spPr>
          <a:xfrm>
            <a:off x="2112376" y="3698866"/>
            <a:ext cx="6308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</a:rPr>
              <a:t>So,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7279DD-F2F6-4271-8894-14D89F3552FA}"/>
                  </a:ext>
                </a:extLst>
              </p:cNvPr>
              <p:cNvSpPr txBox="1"/>
              <p:nvPr/>
            </p:nvSpPr>
            <p:spPr>
              <a:xfrm>
                <a:off x="2754768" y="3698865"/>
                <a:ext cx="119378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7279DD-F2F6-4271-8894-14D89F35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68" y="3698865"/>
                <a:ext cx="119378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8F9717-4842-4A59-A8C7-2F508C74C46E}"/>
                  </a:ext>
                </a:extLst>
              </p:cNvPr>
              <p:cNvSpPr txBox="1"/>
              <p:nvPr/>
            </p:nvSpPr>
            <p:spPr>
              <a:xfrm>
                <a:off x="1594216" y="4375727"/>
                <a:ext cx="771011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pl-PL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8F9717-4842-4A59-A8C7-2F508C74C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375727"/>
                <a:ext cx="77101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494E1CC-69B6-4B5C-B1AC-924FD1822CE0}"/>
              </a:ext>
            </a:extLst>
          </p:cNvPr>
          <p:cNvSpPr txBox="1"/>
          <p:nvPr/>
        </p:nvSpPr>
        <p:spPr>
          <a:xfrm>
            <a:off x="2112376" y="4997621"/>
            <a:ext cx="94488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A4379C-94AD-4069-9F99-F9434F59C67B}"/>
              </a:ext>
            </a:extLst>
          </p:cNvPr>
          <p:cNvSpPr txBox="1"/>
          <p:nvPr/>
        </p:nvSpPr>
        <p:spPr>
          <a:xfrm>
            <a:off x="2112376" y="6054773"/>
            <a:ext cx="6308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solidFill>
                  <a:srgbClr val="002060"/>
                </a:solidFill>
                <a:effectLst/>
              </a:rPr>
              <a:t>So,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226E19-3AA7-4907-A021-F6AFC50C24BD}"/>
                  </a:ext>
                </a:extLst>
              </p:cNvPr>
              <p:cNvSpPr txBox="1"/>
              <p:nvPr/>
            </p:nvSpPr>
            <p:spPr>
              <a:xfrm>
                <a:off x="2743200" y="6054246"/>
                <a:ext cx="174735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=4,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226E19-3AA7-4907-A021-F6AFC50C2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054246"/>
                <a:ext cx="17473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77E4D-A5A7-4595-BBD8-0B96A88A209D}"/>
                  </a:ext>
                </a:extLst>
              </p:cNvPr>
              <p:cNvSpPr txBox="1"/>
              <p:nvPr/>
            </p:nvSpPr>
            <p:spPr>
              <a:xfrm>
                <a:off x="3964015" y="6054247"/>
                <a:ext cx="40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77E4D-A5A7-4595-BBD8-0B96A88A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015" y="6054247"/>
                <a:ext cx="4030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72922450-64DE-4A40-B3E5-C62DC20372E1}"/>
              </a:ext>
            </a:extLst>
          </p:cNvPr>
          <p:cNvSpPr/>
          <p:nvPr/>
        </p:nvSpPr>
        <p:spPr>
          <a:xfrm>
            <a:off x="2196955" y="2654187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1100B0-7064-4365-8D41-D55F03760253}"/>
              </a:ext>
            </a:extLst>
          </p:cNvPr>
          <p:cNvSpPr/>
          <p:nvPr/>
        </p:nvSpPr>
        <p:spPr>
          <a:xfrm>
            <a:off x="3440102" y="2654187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FB1430-DC9B-4C98-9B4D-6BD00554D1FA}"/>
              </a:ext>
            </a:extLst>
          </p:cNvPr>
          <p:cNvSpPr/>
          <p:nvPr/>
        </p:nvSpPr>
        <p:spPr>
          <a:xfrm>
            <a:off x="5269641" y="2654187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038997-BD06-49F1-8654-31A04F8C8045}"/>
              </a:ext>
            </a:extLst>
          </p:cNvPr>
          <p:cNvSpPr/>
          <p:nvPr/>
        </p:nvSpPr>
        <p:spPr>
          <a:xfrm>
            <a:off x="2849283" y="4406505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19E1D14-4904-4045-B2A2-871820E5A92B}"/>
              </a:ext>
            </a:extLst>
          </p:cNvPr>
          <p:cNvSpPr/>
          <p:nvPr/>
        </p:nvSpPr>
        <p:spPr>
          <a:xfrm>
            <a:off x="6941947" y="4406505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7F42F41-AF01-485C-9568-FEAF9E872BA5}"/>
              </a:ext>
            </a:extLst>
          </p:cNvPr>
          <p:cNvSpPr/>
          <p:nvPr/>
        </p:nvSpPr>
        <p:spPr>
          <a:xfrm>
            <a:off x="3471728" y="4406505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35CC825-0C26-48E9-B970-C8F839F17426}"/>
              </a:ext>
            </a:extLst>
          </p:cNvPr>
          <p:cNvSpPr/>
          <p:nvPr/>
        </p:nvSpPr>
        <p:spPr>
          <a:xfrm>
            <a:off x="6355494" y="4406505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1C3742-4047-42E2-96AE-17A33A2EF878}"/>
                  </a:ext>
                </a:extLst>
              </p:cNvPr>
              <p:cNvSpPr txBox="1"/>
              <p:nvPr/>
            </p:nvSpPr>
            <p:spPr>
              <a:xfrm>
                <a:off x="2887668" y="5001590"/>
                <a:ext cx="465976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Observation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repeated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1C3742-4047-42E2-96AE-17A33A2EF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668" y="5001590"/>
                <a:ext cx="4659761" cy="523220"/>
              </a:xfrm>
              <a:prstGeom prst="rect">
                <a:avLst/>
              </a:prstGeom>
              <a:blipFill>
                <a:blip r:embed="rId10"/>
                <a:stretch>
                  <a:fillRect l="-2749" t="-10465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7A5A5B-4659-4EA2-8BBB-A703E62E1B7F}"/>
                  </a:ext>
                </a:extLst>
              </p:cNvPr>
              <p:cNvSpPr txBox="1"/>
              <p:nvPr/>
            </p:nvSpPr>
            <p:spPr>
              <a:xfrm>
                <a:off x="2887668" y="5527057"/>
                <a:ext cx="465976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Observation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repeated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7A5A5B-4659-4EA2-8BBB-A703E62E1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668" y="5527057"/>
                <a:ext cx="4659761" cy="523220"/>
              </a:xfrm>
              <a:prstGeom prst="rect">
                <a:avLst/>
              </a:prstGeom>
              <a:blipFill>
                <a:blip r:embed="rId11"/>
                <a:stretch>
                  <a:fillRect l="-2749" t="-10588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86237DEE-9DE7-4113-A4C7-32686F28098F}"/>
              </a:ext>
            </a:extLst>
          </p:cNvPr>
          <p:cNvSpPr txBox="1"/>
          <p:nvPr/>
        </p:nvSpPr>
        <p:spPr>
          <a:xfrm>
            <a:off x="2112376" y="5518223"/>
            <a:ext cx="94488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Also,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FD4FA0-03DE-4F25-98FD-523ED327A9C6}"/>
              </a:ext>
            </a:extLst>
          </p:cNvPr>
          <p:cNvSpPr txBox="1"/>
          <p:nvPr/>
        </p:nvSpPr>
        <p:spPr>
          <a:xfrm>
            <a:off x="7667986" y="3164049"/>
            <a:ext cx="315241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Unimodal dataset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CC32CC-6409-42F6-8A14-A125C32F5415}"/>
              </a:ext>
            </a:extLst>
          </p:cNvPr>
          <p:cNvSpPr txBox="1"/>
          <p:nvPr/>
        </p:nvSpPr>
        <p:spPr>
          <a:xfrm>
            <a:off x="7667986" y="5518223"/>
            <a:ext cx="315241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Bimodal dataset</a:t>
            </a:r>
          </a:p>
        </p:txBody>
      </p:sp>
    </p:spTree>
    <p:extLst>
      <p:ext uri="{BB962C8B-B14F-4D97-AF65-F5344CB8AC3E}">
        <p14:creationId xmlns:p14="http://schemas.microsoft.com/office/powerpoint/2010/main" val="391422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2" grpId="0"/>
      <p:bldP spid="23" grpId="0"/>
      <p:bldP spid="24" grpId="0"/>
      <p:bldP spid="27" grpId="0"/>
      <p:bldP spid="29" grpId="0"/>
      <p:bldP spid="32" grpId="0"/>
      <p:bldP spid="11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38"/>
            <a:ext cx="11929645" cy="18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mode of following data:</a:t>
            </a:r>
            <a:endParaRPr lang="en-IN" dirty="0"/>
          </a:p>
          <a:p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86047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421378"/>
              </p:ext>
            </p:extLst>
          </p:nvPr>
        </p:nvGraphicFramePr>
        <p:xfrm>
          <a:off x="245933" y="1450904"/>
          <a:ext cx="882860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720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33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414C121-8436-43A9-A841-B517ABE78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20960"/>
              </p:ext>
            </p:extLst>
          </p:nvPr>
        </p:nvGraphicFramePr>
        <p:xfrm>
          <a:off x="1827083" y="2860475"/>
          <a:ext cx="882860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720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33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44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78EBFB8-AD12-450A-91F5-9D5C302DD64B}"/>
              </a:ext>
            </a:extLst>
          </p:cNvPr>
          <p:cNvSpPr txBox="1"/>
          <p:nvPr/>
        </p:nvSpPr>
        <p:spPr>
          <a:xfrm>
            <a:off x="1827083" y="4092912"/>
            <a:ext cx="3906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 Discrete Grouped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C4E71E-B57C-4199-9D20-4F02B135B1EA}"/>
                  </a:ext>
                </a:extLst>
              </p:cNvPr>
              <p:cNvSpPr txBox="1"/>
              <p:nvPr/>
            </p:nvSpPr>
            <p:spPr>
              <a:xfrm>
                <a:off x="1827083" y="4616132"/>
                <a:ext cx="15837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Mode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C4E71E-B57C-4199-9D20-4F02B135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83" y="4616132"/>
                <a:ext cx="1583774" cy="523220"/>
              </a:xfrm>
              <a:prstGeom prst="rect">
                <a:avLst/>
              </a:prstGeom>
              <a:blipFill>
                <a:blip r:embed="rId3"/>
                <a:stretch>
                  <a:fillRect l="-8077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81C98A-891F-4320-9863-6879E7DF0A71}"/>
                  </a:ext>
                </a:extLst>
              </p:cNvPr>
              <p:cNvSpPr txBox="1"/>
              <p:nvPr/>
            </p:nvSpPr>
            <p:spPr>
              <a:xfrm>
                <a:off x="3227976" y="4616132"/>
                <a:ext cx="6754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GB" sz="2800" dirty="0">
                    <a:solidFill>
                      <a:srgbClr val="002060"/>
                    </a:solidFill>
                  </a:rPr>
                  <a:t>Observation against the highest frequency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81C98A-891F-4320-9863-6879E7DF0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76" y="4616132"/>
                <a:ext cx="6754224" cy="523220"/>
              </a:xfrm>
              <a:prstGeom prst="rect">
                <a:avLst/>
              </a:prstGeom>
              <a:blipFill>
                <a:blip r:embed="rId4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33E8488-4E4A-498D-83AF-304DAD5B1504}"/>
              </a:ext>
            </a:extLst>
          </p:cNvPr>
          <p:cNvSpPr txBox="1"/>
          <p:nvPr/>
        </p:nvSpPr>
        <p:spPr>
          <a:xfrm>
            <a:off x="1827083" y="5234264"/>
            <a:ext cx="963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4314B-03FD-4AFA-B1AE-14E9092F2A51}"/>
              </a:ext>
            </a:extLst>
          </p:cNvPr>
          <p:cNvSpPr txBox="1"/>
          <p:nvPr/>
        </p:nvSpPr>
        <p:spPr>
          <a:xfrm>
            <a:off x="2612206" y="5234264"/>
            <a:ext cx="4931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highest frequently in given data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A05115-EDCC-4A26-AA77-B13204AFAB39}"/>
                  </a:ext>
                </a:extLst>
              </p:cNvPr>
              <p:cNvSpPr txBox="1"/>
              <p:nvPr/>
            </p:nvSpPr>
            <p:spPr>
              <a:xfrm>
                <a:off x="7406640" y="5234264"/>
                <a:ext cx="6553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A05115-EDCC-4A26-AA77-B13204AFA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5234264"/>
                <a:ext cx="6553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9B9F71-FA75-4194-A2EE-28BE6628439D}"/>
                  </a:ext>
                </a:extLst>
              </p:cNvPr>
              <p:cNvSpPr txBox="1"/>
              <p:nvPr/>
            </p:nvSpPr>
            <p:spPr>
              <a:xfrm>
                <a:off x="1827083" y="5852396"/>
                <a:ext cx="5808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9B9F71-FA75-4194-A2EE-28BE66284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83" y="5852396"/>
                <a:ext cx="58083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875037BF-DE49-45C6-A2EF-0288B0BBDF16}"/>
              </a:ext>
            </a:extLst>
          </p:cNvPr>
          <p:cNvSpPr/>
          <p:nvPr/>
        </p:nvSpPr>
        <p:spPr>
          <a:xfrm>
            <a:off x="5960521" y="3443618"/>
            <a:ext cx="561724" cy="561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CA5FA9-FB00-4B13-81D9-54AD525DE07D}"/>
                  </a:ext>
                </a:extLst>
              </p:cNvPr>
              <p:cNvSpPr txBox="1"/>
              <p:nvPr/>
            </p:nvSpPr>
            <p:spPr>
              <a:xfrm>
                <a:off x="2308595" y="5852396"/>
                <a:ext cx="14099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CA5FA9-FB00-4B13-81D9-54AD525DE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95" y="5852396"/>
                <a:ext cx="14099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Diagonal Corners Rounded 37">
            <a:extLst>
              <a:ext uri="{FF2B5EF4-FFF2-40B4-BE49-F238E27FC236}">
                <a16:creationId xmlns:a16="http://schemas.microsoft.com/office/drawing/2014/main" id="{8ECB27CD-9F65-4EE1-8164-768169305695}"/>
              </a:ext>
            </a:extLst>
          </p:cNvPr>
          <p:cNvSpPr/>
          <p:nvPr/>
        </p:nvSpPr>
        <p:spPr>
          <a:xfrm>
            <a:off x="5864232" y="2955320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0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 animBg="1"/>
      <p:bldP spid="37" grpId="0"/>
      <p:bldP spid="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85458"/>
            <a:ext cx="11930400" cy="30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mode of following data: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4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411971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D07898-55A4-6C71-4259-598EFD174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102183"/>
              </p:ext>
            </p:extLst>
          </p:nvPr>
        </p:nvGraphicFramePr>
        <p:xfrm>
          <a:off x="265026" y="1486540"/>
          <a:ext cx="11603124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42716983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Class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888CEB-DA24-40A5-B82E-CFB931683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906630"/>
              </p:ext>
            </p:extLst>
          </p:nvPr>
        </p:nvGraphicFramePr>
        <p:xfrm>
          <a:off x="2198880" y="2715999"/>
          <a:ext cx="9669270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2787741866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97894040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2435977822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668179388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4937568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4480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992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BF0C2B-5217-4A85-B559-31D89A85C55D}"/>
                  </a:ext>
                </a:extLst>
              </p:cNvPr>
              <p:cNvSpPr/>
              <p:nvPr/>
            </p:nvSpPr>
            <p:spPr>
              <a:xfrm>
                <a:off x="2353128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BF0C2B-5217-4A85-B559-31D89A85C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128" y="1518675"/>
                <a:ext cx="1620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7203BE-342B-4D04-AE2F-F79C7F78891B}"/>
                  </a:ext>
                </a:extLst>
              </p:cNvPr>
              <p:cNvSpPr/>
              <p:nvPr/>
            </p:nvSpPr>
            <p:spPr>
              <a:xfrm>
                <a:off x="4286879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7203BE-342B-4D04-AE2F-F79C7F788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879" y="1518675"/>
                <a:ext cx="162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09620D-C9E5-47D6-B339-6A43ECB11B08}"/>
                  </a:ext>
                </a:extLst>
              </p:cNvPr>
              <p:cNvSpPr/>
              <p:nvPr/>
            </p:nvSpPr>
            <p:spPr>
              <a:xfrm>
                <a:off x="6220630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09620D-C9E5-47D6-B339-6A43ECB11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630" y="1518675"/>
                <a:ext cx="162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41222F-4EB5-4677-AA49-4A0D3CA1252A}"/>
                  </a:ext>
                </a:extLst>
              </p:cNvPr>
              <p:cNvSpPr/>
              <p:nvPr/>
            </p:nvSpPr>
            <p:spPr>
              <a:xfrm>
                <a:off x="8154381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41222F-4EB5-4677-AA49-4A0D3CA12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81" y="1518675"/>
                <a:ext cx="162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41EACD-61CD-4E97-903D-CCDC6504486A}"/>
                  </a:ext>
                </a:extLst>
              </p:cNvPr>
              <p:cNvSpPr/>
              <p:nvPr/>
            </p:nvSpPr>
            <p:spPr>
              <a:xfrm>
                <a:off x="10088132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41EACD-61CD-4E97-903D-CCDC65044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132" y="1518675"/>
                <a:ext cx="162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3486D-AAB3-4BD5-A027-83BD56C777F6}"/>
                  </a:ext>
                </a:extLst>
              </p:cNvPr>
              <p:cNvSpPr/>
              <p:nvPr/>
            </p:nvSpPr>
            <p:spPr>
              <a:xfrm>
                <a:off x="2353128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50−60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3486D-AAB3-4BD5-A027-83BD56C77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128" y="2741543"/>
                <a:ext cx="162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29B2AA-2696-463D-9718-73C5814B0839}"/>
                  </a:ext>
                </a:extLst>
              </p:cNvPr>
              <p:cNvSpPr/>
              <p:nvPr/>
            </p:nvSpPr>
            <p:spPr>
              <a:xfrm>
                <a:off x="4288709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60−70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29B2AA-2696-463D-9718-73C5814B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709" y="2741543"/>
                <a:ext cx="162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116EBF-8747-4F6E-8349-5D6ECB2005F6}"/>
                  </a:ext>
                </a:extLst>
              </p:cNvPr>
              <p:cNvSpPr/>
              <p:nvPr/>
            </p:nvSpPr>
            <p:spPr>
              <a:xfrm>
                <a:off x="6224290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70−80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116EBF-8747-4F6E-8349-5D6ECB200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90" y="2741543"/>
                <a:ext cx="16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FDD9E4-3B9C-4862-B6FF-7697B4A25F4C}"/>
                  </a:ext>
                </a:extLst>
              </p:cNvPr>
              <p:cNvSpPr/>
              <p:nvPr/>
            </p:nvSpPr>
            <p:spPr>
              <a:xfrm>
                <a:off x="8159871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80−90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FDD9E4-3B9C-4862-B6FF-7697B4A25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871" y="2741543"/>
                <a:ext cx="16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523288-E341-4831-9C22-A704C942F33C}"/>
                  </a:ext>
                </a:extLst>
              </p:cNvPr>
              <p:cNvSpPr/>
              <p:nvPr/>
            </p:nvSpPr>
            <p:spPr>
              <a:xfrm>
                <a:off x="10095451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90−100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523288-E341-4831-9C22-A704C942F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451" y="2741543"/>
                <a:ext cx="16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652FD-B624-4351-90E9-D4A26FB8F56C}"/>
                  </a:ext>
                </a:extLst>
              </p:cNvPr>
              <p:cNvSpPr/>
              <p:nvPr/>
            </p:nvSpPr>
            <p:spPr>
              <a:xfrm>
                <a:off x="2803128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652FD-B624-4351-90E9-D4A26FB8F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28" y="2090322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A63EFE-8EEB-4A2B-A169-2B05979E0144}"/>
                  </a:ext>
                </a:extLst>
              </p:cNvPr>
              <p:cNvSpPr/>
              <p:nvPr/>
            </p:nvSpPr>
            <p:spPr>
              <a:xfrm>
                <a:off x="4736879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A63EFE-8EEB-4A2B-A169-2B05979E0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79" y="2090322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883C9-A2E6-432F-A6CA-14A2FBE96457}"/>
                  </a:ext>
                </a:extLst>
              </p:cNvPr>
              <p:cNvSpPr/>
              <p:nvPr/>
            </p:nvSpPr>
            <p:spPr>
              <a:xfrm>
                <a:off x="6670630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883C9-A2E6-432F-A6CA-14A2FBE9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630" y="2090322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653E90-E8B2-4A53-AD5D-265FD1E8627D}"/>
                  </a:ext>
                </a:extLst>
              </p:cNvPr>
              <p:cNvSpPr/>
              <p:nvPr/>
            </p:nvSpPr>
            <p:spPr>
              <a:xfrm>
                <a:off x="8604381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653E90-E8B2-4A53-AD5D-265FD1E8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81" y="2090322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8B6189-ADBD-4EB2-B361-12B19EDF3836}"/>
                  </a:ext>
                </a:extLst>
              </p:cNvPr>
              <p:cNvSpPr/>
              <p:nvPr/>
            </p:nvSpPr>
            <p:spPr>
              <a:xfrm>
                <a:off x="10538132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8B6189-ADBD-4EB2-B361-12B19EDF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132" y="2090322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2DDEA7A-2C03-4E2B-B9BA-4751928F6A21}"/>
                  </a:ext>
                </a:extLst>
              </p:cNvPr>
              <p:cNvSpPr/>
              <p:nvPr/>
            </p:nvSpPr>
            <p:spPr>
              <a:xfrm>
                <a:off x="2815335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2DDEA7A-2C03-4E2B-B9BA-4751928F6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35" y="3319035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580588-58DD-4D1C-A042-C2917B2820D1}"/>
                  </a:ext>
                </a:extLst>
              </p:cNvPr>
              <p:cNvSpPr/>
              <p:nvPr/>
            </p:nvSpPr>
            <p:spPr>
              <a:xfrm>
                <a:off x="4747864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580588-58DD-4D1C-A042-C2917B282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64" y="3319035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86BA71-CC16-4DB0-A27B-7697ED04DB1E}"/>
                  </a:ext>
                </a:extLst>
              </p:cNvPr>
              <p:cNvSpPr/>
              <p:nvPr/>
            </p:nvSpPr>
            <p:spPr>
              <a:xfrm>
                <a:off x="6680393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86BA71-CC16-4DB0-A27B-7697ED04D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93" y="3319035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FEDB52-F247-4A43-9A96-7DB0A4EDA1C6}"/>
                  </a:ext>
                </a:extLst>
              </p:cNvPr>
              <p:cNvSpPr/>
              <p:nvPr/>
            </p:nvSpPr>
            <p:spPr>
              <a:xfrm>
                <a:off x="8612922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FEDB52-F247-4A43-9A96-7DB0A4EDA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2" y="3319035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189297-B794-403F-94EC-F2C5F8802F99}"/>
                  </a:ext>
                </a:extLst>
              </p:cNvPr>
              <p:cNvSpPr/>
              <p:nvPr/>
            </p:nvSpPr>
            <p:spPr>
              <a:xfrm>
                <a:off x="10545451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189297-B794-403F-94EC-F2C5F8802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451" y="3319035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80B48C2-DA90-46EF-89B9-46685C59B9CB}"/>
              </a:ext>
            </a:extLst>
          </p:cNvPr>
          <p:cNvSpPr txBox="1"/>
          <p:nvPr/>
        </p:nvSpPr>
        <p:spPr>
          <a:xfrm>
            <a:off x="1682895" y="4119715"/>
            <a:ext cx="3403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Formula for the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3ECEA-95E6-4880-9158-9ED13A79092F}"/>
                  </a:ext>
                </a:extLst>
              </p:cNvPr>
              <p:cNvSpPr txBox="1"/>
              <p:nvPr/>
            </p:nvSpPr>
            <p:spPr>
              <a:xfrm>
                <a:off x="1594216" y="4841218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3ECEA-95E6-4880-9158-9ED13A79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841218"/>
                <a:ext cx="5157684" cy="106048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4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9999564"/>
                  </p:ext>
                </p:extLst>
              </p:nvPr>
            </p:nvGraphicFramePr>
            <p:xfrm>
              <a:off x="212904" y="836776"/>
              <a:ext cx="3192448" cy="57206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615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556292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04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083567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90533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9999564"/>
                  </p:ext>
                </p:extLst>
              </p:nvPr>
            </p:nvGraphicFramePr>
            <p:xfrm>
              <a:off x="212904" y="836776"/>
              <a:ext cx="3192448" cy="57206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615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556292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04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2" t="-2353" r="-96283" b="-100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5469" t="-2353" r="-1172" b="-100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083567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90533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4508C-299A-B880-4C7B-628BB101894F}"/>
                  </a:ext>
                </a:extLst>
              </p:cNvPr>
              <p:cNvSpPr/>
              <p:nvPr/>
            </p:nvSpPr>
            <p:spPr>
              <a:xfrm>
                <a:off x="223562" y="1366280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4508C-299A-B880-4C7B-628BB1018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1366280"/>
                <a:ext cx="162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E08D8-EE22-7022-486B-21BDBBF0B675}"/>
                  </a:ext>
                </a:extLst>
              </p:cNvPr>
              <p:cNvSpPr/>
              <p:nvPr/>
            </p:nvSpPr>
            <p:spPr>
              <a:xfrm>
                <a:off x="223562" y="1880214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E08D8-EE22-7022-486B-21BDBBF0B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1880214"/>
                <a:ext cx="162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DB52C9-C781-3010-7956-352BABBA6A9A}"/>
                  </a:ext>
                </a:extLst>
              </p:cNvPr>
              <p:cNvSpPr/>
              <p:nvPr/>
            </p:nvSpPr>
            <p:spPr>
              <a:xfrm>
                <a:off x="223562" y="239890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DB52C9-C781-3010-7956-352BABBA6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2398909"/>
                <a:ext cx="162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61E13A-1800-FCD6-AACE-BF8AEEDA4F0D}"/>
                  </a:ext>
                </a:extLst>
              </p:cNvPr>
              <p:cNvSpPr/>
              <p:nvPr/>
            </p:nvSpPr>
            <p:spPr>
              <a:xfrm>
                <a:off x="223562" y="2917604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61E13A-1800-FCD6-AACE-BF8AEEDA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2917604"/>
                <a:ext cx="162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DF50EA-FCED-D48B-9468-4EE94D4B8B42}"/>
                  </a:ext>
                </a:extLst>
              </p:cNvPr>
              <p:cNvSpPr/>
              <p:nvPr/>
            </p:nvSpPr>
            <p:spPr>
              <a:xfrm>
                <a:off x="223562" y="343629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DF50EA-FCED-D48B-9468-4EE94D4B8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3436299"/>
                <a:ext cx="162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972E7F-A2BA-7D6D-66A4-55E646F12296}"/>
                  </a:ext>
                </a:extLst>
              </p:cNvPr>
              <p:cNvSpPr/>
              <p:nvPr/>
            </p:nvSpPr>
            <p:spPr>
              <a:xfrm>
                <a:off x="223562" y="3954994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972E7F-A2BA-7D6D-66A4-55E646F12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3954994"/>
                <a:ext cx="162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AC0A1-911F-ECE3-A110-808A0F2E4FC8}"/>
                  </a:ext>
                </a:extLst>
              </p:cNvPr>
              <p:cNvSpPr/>
              <p:nvPr/>
            </p:nvSpPr>
            <p:spPr>
              <a:xfrm>
                <a:off x="223562" y="447368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60−70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AC0A1-911F-ECE3-A110-808A0F2E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4473689"/>
                <a:ext cx="16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578676C-0259-DC35-9A9D-8358C3530372}"/>
                  </a:ext>
                </a:extLst>
              </p:cNvPr>
              <p:cNvSpPr/>
              <p:nvPr/>
            </p:nvSpPr>
            <p:spPr>
              <a:xfrm>
                <a:off x="223562" y="4992384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70−80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578676C-0259-DC35-9A9D-8358C3530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4992384"/>
                <a:ext cx="16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254273-CFA3-82ED-6C0A-9BA6AD56BCDA}"/>
                  </a:ext>
                </a:extLst>
              </p:cNvPr>
              <p:cNvSpPr/>
              <p:nvPr/>
            </p:nvSpPr>
            <p:spPr>
              <a:xfrm>
                <a:off x="223562" y="551107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80−90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254273-CFA3-82ED-6C0A-9BA6AD56B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5511079"/>
                <a:ext cx="16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3D5147-4209-F9C1-4666-2F2C594E62F9}"/>
                  </a:ext>
                </a:extLst>
              </p:cNvPr>
              <p:cNvSpPr/>
              <p:nvPr/>
            </p:nvSpPr>
            <p:spPr>
              <a:xfrm>
                <a:off x="223562" y="6029770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90−100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3D5147-4209-F9C1-4666-2F2C594E6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6029770"/>
                <a:ext cx="16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C60276-FB51-056F-7567-FB2454E97C50}"/>
                  </a:ext>
                </a:extLst>
              </p:cNvPr>
              <p:cNvSpPr/>
              <p:nvPr/>
            </p:nvSpPr>
            <p:spPr>
              <a:xfrm>
                <a:off x="2265017" y="136628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C60276-FB51-056F-7567-FB2454E97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1366280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CF547A-69F2-EF6E-6A9D-81577522D61B}"/>
                  </a:ext>
                </a:extLst>
              </p:cNvPr>
              <p:cNvSpPr/>
              <p:nvPr/>
            </p:nvSpPr>
            <p:spPr>
              <a:xfrm>
                <a:off x="2265017" y="188507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CF547A-69F2-EF6E-6A9D-81577522D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1885070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C1E472-EFA1-D95F-BE87-9EA4B934C0DE}"/>
                  </a:ext>
                </a:extLst>
              </p:cNvPr>
              <p:cNvSpPr/>
              <p:nvPr/>
            </p:nvSpPr>
            <p:spPr>
              <a:xfrm>
                <a:off x="2265017" y="240386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C1E472-EFA1-D95F-BE87-9EA4B934C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2403860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FEB06F-5485-B0AB-3FF9-34C6AD658C1A}"/>
                  </a:ext>
                </a:extLst>
              </p:cNvPr>
              <p:cNvSpPr/>
              <p:nvPr/>
            </p:nvSpPr>
            <p:spPr>
              <a:xfrm>
                <a:off x="2265017" y="292265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FEB06F-5485-B0AB-3FF9-34C6AD658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2922650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E87EED-E3AB-EEC3-E550-38EB66F8C3A5}"/>
                  </a:ext>
                </a:extLst>
              </p:cNvPr>
              <p:cNvSpPr/>
              <p:nvPr/>
            </p:nvSpPr>
            <p:spPr>
              <a:xfrm>
                <a:off x="2265017" y="344144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E87EED-E3AB-EEC3-E550-38EB66F8C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3441440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9CBC85-2566-56E5-4F28-9C87FC099C0A}"/>
                  </a:ext>
                </a:extLst>
              </p:cNvPr>
              <p:cNvSpPr/>
              <p:nvPr/>
            </p:nvSpPr>
            <p:spPr>
              <a:xfrm>
                <a:off x="2265017" y="396023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9CBC85-2566-56E5-4F28-9C87FC099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3960230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F3A4C0-F406-FD38-EB90-E424DFB87F24}"/>
                  </a:ext>
                </a:extLst>
              </p:cNvPr>
              <p:cNvSpPr/>
              <p:nvPr/>
            </p:nvSpPr>
            <p:spPr>
              <a:xfrm>
                <a:off x="2265017" y="447902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F3A4C0-F406-FD38-EB90-E424DFB8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4479020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9E0D6B-E45C-7AB5-6F61-D5E7875ADB4D}"/>
                  </a:ext>
                </a:extLst>
              </p:cNvPr>
              <p:cNvSpPr/>
              <p:nvPr/>
            </p:nvSpPr>
            <p:spPr>
              <a:xfrm>
                <a:off x="2265017" y="499781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9E0D6B-E45C-7AB5-6F61-D5E7875AD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4997810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E365CD-E654-0C86-F9AA-4E52D16364C3}"/>
                  </a:ext>
                </a:extLst>
              </p:cNvPr>
              <p:cNvSpPr/>
              <p:nvPr/>
            </p:nvSpPr>
            <p:spPr>
              <a:xfrm>
                <a:off x="2265017" y="551660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E365CD-E654-0C86-F9AA-4E52D1636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5516600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262A9D8-EF66-F43F-6F29-9C61CDDD1C86}"/>
                  </a:ext>
                </a:extLst>
              </p:cNvPr>
              <p:cNvSpPr/>
              <p:nvPr/>
            </p:nvSpPr>
            <p:spPr>
              <a:xfrm>
                <a:off x="2265017" y="603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262A9D8-EF66-F43F-6F29-9C61CDDD1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6035386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F79187-89E0-D7E5-1598-06CC42A19664}"/>
                  </a:ext>
                </a:extLst>
              </p:cNvPr>
              <p:cNvSpPr txBox="1"/>
              <p:nvPr/>
            </p:nvSpPr>
            <p:spPr>
              <a:xfrm>
                <a:off x="6368627" y="955172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F79187-89E0-D7E5-1598-06CC42A19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955172"/>
                <a:ext cx="5157684" cy="10604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A6E73-C363-E6B5-2E1B-9DD972C2CD11}"/>
                  </a:ext>
                </a:extLst>
              </p:cNvPr>
              <p:cNvSpPr/>
              <p:nvPr/>
            </p:nvSpPr>
            <p:spPr>
              <a:xfrm>
                <a:off x="3637328" y="4449649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A6E73-C363-E6B5-2E1B-9DD972C2C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328" y="4449649"/>
                <a:ext cx="1476661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32559-6C46-F815-3CFC-814AD22A9084}"/>
                  </a:ext>
                </a:extLst>
              </p:cNvPr>
              <p:cNvSpPr txBox="1"/>
              <p:nvPr/>
            </p:nvSpPr>
            <p:spPr>
              <a:xfrm>
                <a:off x="6368627" y="2380350"/>
                <a:ext cx="570763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15−12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d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−12−12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32559-6C46-F815-3CFC-814AD22A9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2380350"/>
                <a:ext cx="5707630" cy="106048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008A5CC-EE86-54F7-DDEA-5B8F2F7E3E65}"/>
                  </a:ext>
                </a:extLst>
              </p:cNvPr>
              <p:cNvSpPr/>
              <p:nvPr/>
            </p:nvSpPr>
            <p:spPr>
              <a:xfrm>
                <a:off x="6368627" y="5947258"/>
                <a:ext cx="158665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008A5CC-EE86-54F7-DDEA-5B8F2F7E3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5947258"/>
                <a:ext cx="1586653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1BF0A5-A223-9565-C694-64235D13BEB9}"/>
              </a:ext>
            </a:extLst>
          </p:cNvPr>
          <p:cNvCxnSpPr>
            <a:cxnSpLocks/>
          </p:cNvCxnSpPr>
          <p:nvPr/>
        </p:nvCxnSpPr>
        <p:spPr>
          <a:xfrm>
            <a:off x="5583635" y="900902"/>
            <a:ext cx="0" cy="5568356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061F5C3-4460-DB4A-0E5A-39E59D1E865C}"/>
              </a:ext>
            </a:extLst>
          </p:cNvPr>
          <p:cNvSpPr/>
          <p:nvPr/>
        </p:nvSpPr>
        <p:spPr>
          <a:xfrm>
            <a:off x="327661" y="3943381"/>
            <a:ext cx="3007092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09B722-A1C1-B7B1-0205-92FDE97512CD}"/>
                  </a:ext>
                </a:extLst>
              </p:cNvPr>
              <p:cNvSpPr txBox="1"/>
              <p:nvPr/>
            </p:nvSpPr>
            <p:spPr>
              <a:xfrm>
                <a:off x="5867946" y="267432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09B722-A1C1-B7B1-0205-92FDE975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2674320"/>
                <a:ext cx="506235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085209-2B64-FBD0-5143-73626791AFFD}"/>
                  </a:ext>
                </a:extLst>
              </p:cNvPr>
              <p:cNvSpPr txBox="1"/>
              <p:nvPr/>
            </p:nvSpPr>
            <p:spPr>
              <a:xfrm>
                <a:off x="5862392" y="5947258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085209-2B64-FBD0-5143-73626791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392" y="5947258"/>
                <a:ext cx="506235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34D0384C-7F1B-442A-AEC8-B9D9385A9F9D}"/>
              </a:ext>
            </a:extLst>
          </p:cNvPr>
          <p:cNvSpPr/>
          <p:nvPr/>
        </p:nvSpPr>
        <p:spPr>
          <a:xfrm>
            <a:off x="3536836" y="900902"/>
            <a:ext cx="1933936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800" dirty="0">
                <a:solidFill>
                  <a:srgbClr val="002060"/>
                </a:solidFill>
              </a:rPr>
              <a:t>Modal class: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4CC0D67-AA7D-40BB-8CDF-B787F7DC8002}"/>
                  </a:ext>
                </a:extLst>
              </p:cNvPr>
              <p:cNvSpPr/>
              <p:nvPr/>
            </p:nvSpPr>
            <p:spPr>
              <a:xfrm>
                <a:off x="3405352" y="1640361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4CC0D67-AA7D-40BB-8CDF-B787F7DC8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352" y="1640361"/>
                <a:ext cx="1620000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202CA2-5202-4EEB-91CF-9A32D1924B7F}"/>
                  </a:ext>
                </a:extLst>
              </p:cNvPr>
              <p:cNvSpPr/>
              <p:nvPr/>
            </p:nvSpPr>
            <p:spPr>
              <a:xfrm>
                <a:off x="3663106" y="2158671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202CA2-5202-4EEB-91CF-9A32D1924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106" y="2158671"/>
                <a:ext cx="1476661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: Diagonal Corners Rounded 59">
            <a:extLst>
              <a:ext uri="{FF2B5EF4-FFF2-40B4-BE49-F238E27FC236}">
                <a16:creationId xmlns:a16="http://schemas.microsoft.com/office/drawing/2014/main" id="{B8CF125A-6D52-4B7A-A679-CC65FF5CACC6}"/>
              </a:ext>
            </a:extLst>
          </p:cNvPr>
          <p:cNvSpPr/>
          <p:nvPr/>
        </p:nvSpPr>
        <p:spPr>
          <a:xfrm>
            <a:off x="2247866" y="4002783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70023B-0B2C-4DA4-9873-0EE50F8E12B0}"/>
                  </a:ext>
                </a:extLst>
              </p:cNvPr>
              <p:cNvSpPr/>
              <p:nvPr/>
            </p:nvSpPr>
            <p:spPr>
              <a:xfrm>
                <a:off x="3486443" y="2737489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70023B-0B2C-4DA4-9873-0EE50F8E1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443" y="2737489"/>
                <a:ext cx="577921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Diagonal Corners Rounded 62">
            <a:extLst>
              <a:ext uri="{FF2B5EF4-FFF2-40B4-BE49-F238E27FC236}">
                <a16:creationId xmlns:a16="http://schemas.microsoft.com/office/drawing/2014/main" id="{459463E4-E6D0-4E6A-A17A-EC3009442AB0}"/>
              </a:ext>
            </a:extLst>
          </p:cNvPr>
          <p:cNvSpPr/>
          <p:nvPr/>
        </p:nvSpPr>
        <p:spPr>
          <a:xfrm>
            <a:off x="2247866" y="3479830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Diagonal Corners Rounded 63">
            <a:extLst>
              <a:ext uri="{FF2B5EF4-FFF2-40B4-BE49-F238E27FC236}">
                <a16:creationId xmlns:a16="http://schemas.microsoft.com/office/drawing/2014/main" id="{824A80F9-DD12-4FC6-BEAC-65EAB6D13155}"/>
              </a:ext>
            </a:extLst>
          </p:cNvPr>
          <p:cNvSpPr/>
          <p:nvPr/>
        </p:nvSpPr>
        <p:spPr>
          <a:xfrm>
            <a:off x="2247866" y="4525830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56A732-3C70-4293-9CD4-8E3ECF8A79B9}"/>
                  </a:ext>
                </a:extLst>
              </p:cNvPr>
              <p:cNvSpPr txBox="1"/>
              <p:nvPr/>
            </p:nvSpPr>
            <p:spPr>
              <a:xfrm>
                <a:off x="5867946" y="4074769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56A732-3C70-4293-9CD4-8E3ECF8A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4074769"/>
                <a:ext cx="506235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4086376-8029-4C15-BDF5-096498D379E5}"/>
                  </a:ext>
                </a:extLst>
              </p:cNvPr>
              <p:cNvSpPr txBox="1"/>
              <p:nvPr/>
            </p:nvSpPr>
            <p:spPr>
              <a:xfrm>
                <a:off x="6368627" y="3805528"/>
                <a:ext cx="501767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30−24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4086376-8029-4C15-BDF5-096498D37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3805528"/>
                <a:ext cx="5017672" cy="106048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AE543A-D97B-45D8-AA5B-13B780F660FE}"/>
                  </a:ext>
                </a:extLst>
              </p:cNvPr>
              <p:cNvSpPr txBox="1"/>
              <p:nvPr/>
            </p:nvSpPr>
            <p:spPr>
              <a:xfrm>
                <a:off x="5867946" y="512628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AE543A-D97B-45D8-AA5B-13B780F6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5126280"/>
                <a:ext cx="506235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5FBAC4-C2B0-4C11-AE9B-A710DC09172A}"/>
                  </a:ext>
                </a:extLst>
              </p:cNvPr>
              <p:cNvSpPr txBox="1"/>
              <p:nvPr/>
            </p:nvSpPr>
            <p:spPr>
              <a:xfrm>
                <a:off x="6368627" y="5125670"/>
                <a:ext cx="19498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5FBAC4-C2B0-4C11-AE9B-A710DC09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5125670"/>
                <a:ext cx="194987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7D5ED7-A9DD-4671-B87A-D2672521C904}"/>
                  </a:ext>
                </a:extLst>
              </p:cNvPr>
              <p:cNvSpPr/>
              <p:nvPr/>
            </p:nvSpPr>
            <p:spPr>
              <a:xfrm>
                <a:off x="3926503" y="2737489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7D5ED7-A9DD-4671-B87A-D2672521C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503" y="2737489"/>
                <a:ext cx="1036602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9923131-CECA-4CC0-8FAA-2E869A0BC35A}"/>
                  </a:ext>
                </a:extLst>
              </p:cNvPr>
              <p:cNvSpPr/>
              <p:nvPr/>
            </p:nvSpPr>
            <p:spPr>
              <a:xfrm>
                <a:off x="3513167" y="3316307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9923131-CECA-4CC0-8FAA-2E869A0BC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67" y="3316307"/>
                <a:ext cx="577921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1E34CD-24A1-4C85-9F96-35EE97CFA0AE}"/>
                  </a:ext>
                </a:extLst>
              </p:cNvPr>
              <p:cNvSpPr/>
              <p:nvPr/>
            </p:nvSpPr>
            <p:spPr>
              <a:xfrm>
                <a:off x="3926503" y="3316307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gu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1E34CD-24A1-4C85-9F96-35EE97CFA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503" y="3316307"/>
                <a:ext cx="1036602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BB70848-3410-4282-92A4-A886A028CD94}"/>
                  </a:ext>
                </a:extLst>
              </p:cNvPr>
              <p:cNvSpPr/>
              <p:nvPr/>
            </p:nvSpPr>
            <p:spPr>
              <a:xfrm>
                <a:off x="3483286" y="3882978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BB70848-3410-4282-92A4-A886A028C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286" y="3882978"/>
                <a:ext cx="577921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ED2FF87-7C86-4352-B4AF-728994CB863D}"/>
                  </a:ext>
                </a:extLst>
              </p:cNvPr>
              <p:cNvSpPr/>
              <p:nvPr/>
            </p:nvSpPr>
            <p:spPr>
              <a:xfrm>
                <a:off x="3923346" y="3882978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ED2FF87-7C86-4352-B4AF-728994CB8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346" y="3882978"/>
                <a:ext cx="1036602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20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36" grpId="0" animBg="1"/>
      <p:bldP spid="34" grpId="0"/>
      <p:bldP spid="42" grpId="0"/>
      <p:bldP spid="56" grpId="0"/>
      <p:bldP spid="59" grpId="0"/>
      <p:bldP spid="60" grpId="0" animBg="1"/>
      <p:bldP spid="61" grpId="0"/>
      <p:bldP spid="63" grpId="0" animBg="1"/>
      <p:bldP spid="64" grpId="0" animBg="1"/>
      <p:bldP spid="65" grpId="0"/>
      <p:bldP spid="66" grpId="0"/>
      <p:bldP spid="67" grpId="0"/>
      <p:bldP spid="68" grpId="0"/>
      <p:bldP spid="70" grpId="0"/>
      <p:bldP spid="71" grpId="0"/>
      <p:bldP spid="72" grpId="0"/>
      <p:bldP spid="73" grpId="0"/>
      <p:bldP spid="7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85458"/>
            <a:ext cx="11930400" cy="30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mode of following data: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5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411971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D07898-55A4-6C71-4259-598EFD174E79}"/>
              </a:ext>
            </a:extLst>
          </p:cNvPr>
          <p:cNvGraphicFramePr>
            <a:graphicFrameLocks noGrp="1"/>
          </p:cNvGraphicFramePr>
          <p:nvPr/>
        </p:nvGraphicFramePr>
        <p:xfrm>
          <a:off x="265026" y="1486540"/>
          <a:ext cx="11603124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42716983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Class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888CEB-DA24-40A5-B82E-CFB931683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813515"/>
              </p:ext>
            </p:extLst>
          </p:nvPr>
        </p:nvGraphicFramePr>
        <p:xfrm>
          <a:off x="2198880" y="2715999"/>
          <a:ext cx="9669270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2787741866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978940400"/>
                    </a:ext>
                  </a:extLst>
                </a:gridCol>
                <a:gridCol w="5801562">
                  <a:extLst>
                    <a:ext uri="{9D8B030D-6E8A-4147-A177-3AD203B41FA5}">
                      <a16:colId xmlns:a16="http://schemas.microsoft.com/office/drawing/2014/main" val="243597782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4480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992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BF0C2B-5217-4A85-B559-31D89A85C55D}"/>
                  </a:ext>
                </a:extLst>
              </p:cNvPr>
              <p:cNvSpPr/>
              <p:nvPr/>
            </p:nvSpPr>
            <p:spPr>
              <a:xfrm>
                <a:off x="2148092" y="1518675"/>
                <a:ext cx="2054486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200−220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BF0C2B-5217-4A85-B559-31D89A85C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092" y="1518675"/>
                <a:ext cx="2054486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7203BE-342B-4D04-AE2F-F79C7F78891B}"/>
                  </a:ext>
                </a:extLst>
              </p:cNvPr>
              <p:cNvSpPr/>
              <p:nvPr/>
            </p:nvSpPr>
            <p:spPr>
              <a:xfrm>
                <a:off x="4186795" y="1529593"/>
                <a:ext cx="193375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8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7203BE-342B-4D04-AE2F-F79C7F788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795" y="1529593"/>
                <a:ext cx="1933751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09620D-C9E5-47D6-B339-6A43ECB11B08}"/>
                  </a:ext>
                </a:extLst>
              </p:cNvPr>
              <p:cNvSpPr/>
              <p:nvPr/>
            </p:nvSpPr>
            <p:spPr>
              <a:xfrm>
                <a:off x="6032970" y="1540511"/>
                <a:ext cx="2054486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240−260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09620D-C9E5-47D6-B339-6A43ECB11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970" y="1540511"/>
                <a:ext cx="2054486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41222F-4EB5-4677-AA49-4A0D3CA1252A}"/>
                  </a:ext>
                </a:extLst>
              </p:cNvPr>
              <p:cNvSpPr/>
              <p:nvPr/>
            </p:nvSpPr>
            <p:spPr>
              <a:xfrm>
                <a:off x="8070885" y="1540511"/>
                <a:ext cx="181614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260−280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41222F-4EB5-4677-AA49-4A0D3CA12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85" y="1540511"/>
                <a:ext cx="1816141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41EACD-61CD-4E97-903D-CCDC6504486A}"/>
                  </a:ext>
                </a:extLst>
              </p:cNvPr>
              <p:cNvSpPr/>
              <p:nvPr/>
            </p:nvSpPr>
            <p:spPr>
              <a:xfrm>
                <a:off x="9944477" y="1529593"/>
                <a:ext cx="193375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280−300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41EACD-61CD-4E97-903D-CCDC65044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477" y="1529593"/>
                <a:ext cx="1933751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3486D-AAB3-4BD5-A027-83BD56C777F6}"/>
                  </a:ext>
                </a:extLst>
              </p:cNvPr>
              <p:cNvSpPr/>
              <p:nvPr/>
            </p:nvSpPr>
            <p:spPr>
              <a:xfrm>
                <a:off x="2238403" y="2741543"/>
                <a:ext cx="184945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300−320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3486D-AAB3-4BD5-A027-83BD56C77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03" y="2741543"/>
                <a:ext cx="184945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29B2AA-2696-463D-9718-73C5814B0839}"/>
                  </a:ext>
                </a:extLst>
              </p:cNvPr>
              <p:cNvSpPr/>
              <p:nvPr/>
            </p:nvSpPr>
            <p:spPr>
              <a:xfrm>
                <a:off x="4164016" y="2756517"/>
                <a:ext cx="1866848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320−340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29B2AA-2696-463D-9718-73C5814B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016" y="2756517"/>
                <a:ext cx="1866848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652FD-B624-4351-90E9-D4A26FB8F56C}"/>
                  </a:ext>
                </a:extLst>
              </p:cNvPr>
              <p:cNvSpPr/>
              <p:nvPr/>
            </p:nvSpPr>
            <p:spPr>
              <a:xfrm>
                <a:off x="2803128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652FD-B624-4351-90E9-D4A26FB8F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28" y="2090322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A63EFE-8EEB-4A2B-A169-2B05979E0144}"/>
                  </a:ext>
                </a:extLst>
              </p:cNvPr>
              <p:cNvSpPr/>
              <p:nvPr/>
            </p:nvSpPr>
            <p:spPr>
              <a:xfrm>
                <a:off x="4803383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A63EFE-8EEB-4A2B-A169-2B05979E0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83" y="2090322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883C9-A2E6-432F-A6CA-14A2FBE96457}"/>
                  </a:ext>
                </a:extLst>
              </p:cNvPr>
              <p:cNvSpPr/>
              <p:nvPr/>
            </p:nvSpPr>
            <p:spPr>
              <a:xfrm>
                <a:off x="6670630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883C9-A2E6-432F-A6CA-14A2FBE9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630" y="2090322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653E90-E8B2-4A53-AD5D-265FD1E8627D}"/>
                  </a:ext>
                </a:extLst>
              </p:cNvPr>
              <p:cNvSpPr/>
              <p:nvPr/>
            </p:nvSpPr>
            <p:spPr>
              <a:xfrm>
                <a:off x="8604381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653E90-E8B2-4A53-AD5D-265FD1E8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81" y="2090322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8B6189-ADBD-4EB2-B361-12B19EDF3836}"/>
                  </a:ext>
                </a:extLst>
              </p:cNvPr>
              <p:cNvSpPr/>
              <p:nvPr/>
            </p:nvSpPr>
            <p:spPr>
              <a:xfrm>
                <a:off x="10538132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8B6189-ADBD-4EB2-B361-12B19EDF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132" y="2090322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2DDEA7A-2C03-4E2B-B9BA-4751928F6A21}"/>
                  </a:ext>
                </a:extLst>
              </p:cNvPr>
              <p:cNvSpPr/>
              <p:nvPr/>
            </p:nvSpPr>
            <p:spPr>
              <a:xfrm>
                <a:off x="2815335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2DDEA7A-2C03-4E2B-B9BA-4751928F6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35" y="3319035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580588-58DD-4D1C-A042-C2917B2820D1}"/>
                  </a:ext>
                </a:extLst>
              </p:cNvPr>
              <p:cNvSpPr/>
              <p:nvPr/>
            </p:nvSpPr>
            <p:spPr>
              <a:xfrm>
                <a:off x="4747864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580588-58DD-4D1C-A042-C2917B282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64" y="3319035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80B48C2-DA90-46EF-89B9-46685C59B9CB}"/>
              </a:ext>
            </a:extLst>
          </p:cNvPr>
          <p:cNvSpPr txBox="1"/>
          <p:nvPr/>
        </p:nvSpPr>
        <p:spPr>
          <a:xfrm>
            <a:off x="1682895" y="4119715"/>
            <a:ext cx="3403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Formula for the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3ECEA-95E6-4880-9158-9ED13A79092F}"/>
                  </a:ext>
                </a:extLst>
              </p:cNvPr>
              <p:cNvSpPr txBox="1"/>
              <p:nvPr/>
            </p:nvSpPr>
            <p:spPr>
              <a:xfrm>
                <a:off x="1594216" y="4841218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3ECEA-95E6-4880-9158-9ED13A79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841218"/>
                <a:ext cx="5157684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22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5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402831"/>
                  </p:ext>
                </p:extLst>
              </p:nvPr>
            </p:nvGraphicFramePr>
            <p:xfrm>
              <a:off x="274371" y="1488727"/>
              <a:ext cx="3192448" cy="41595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9734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43271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04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402831"/>
                  </p:ext>
                </p:extLst>
              </p:nvPr>
            </p:nvGraphicFramePr>
            <p:xfrm>
              <a:off x="274371" y="1488727"/>
              <a:ext cx="3192448" cy="41595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9734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43271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04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2" t="-2353" r="-82353" b="-7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3830" t="-2353" r="-1277" b="-70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4508C-299A-B880-4C7B-628BB101894F}"/>
                  </a:ext>
                </a:extLst>
              </p:cNvPr>
              <p:cNvSpPr/>
              <p:nvPr/>
            </p:nvSpPr>
            <p:spPr>
              <a:xfrm>
                <a:off x="161385" y="1999464"/>
                <a:ext cx="192859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200−220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4508C-299A-B880-4C7B-628BB1018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5" y="1999464"/>
                <a:ext cx="1928592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E08D8-EE22-7022-486B-21BDBBF0B675}"/>
                  </a:ext>
                </a:extLst>
              </p:cNvPr>
              <p:cNvSpPr/>
              <p:nvPr/>
            </p:nvSpPr>
            <p:spPr>
              <a:xfrm>
                <a:off x="202817" y="2522313"/>
                <a:ext cx="1884488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E08D8-EE22-7022-486B-21BDBBF0B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17" y="2522313"/>
                <a:ext cx="1884488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DB52C9-C781-3010-7956-352BABBA6A9A}"/>
                  </a:ext>
                </a:extLst>
              </p:cNvPr>
              <p:cNvSpPr/>
              <p:nvPr/>
            </p:nvSpPr>
            <p:spPr>
              <a:xfrm>
                <a:off x="161385" y="3055926"/>
                <a:ext cx="192859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240−260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DB52C9-C781-3010-7956-352BABBA6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5" y="3055926"/>
                <a:ext cx="1928592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61E13A-1800-FCD6-AACE-BF8AEEDA4F0D}"/>
                  </a:ext>
                </a:extLst>
              </p:cNvPr>
              <p:cNvSpPr/>
              <p:nvPr/>
            </p:nvSpPr>
            <p:spPr>
              <a:xfrm>
                <a:off x="161385" y="3559096"/>
                <a:ext cx="198572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260−280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61E13A-1800-FCD6-AACE-BF8AEEDA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5" y="3559096"/>
                <a:ext cx="1985729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DF50EA-FCED-D48B-9468-4EE94D4B8B42}"/>
                  </a:ext>
                </a:extLst>
              </p:cNvPr>
              <p:cNvSpPr/>
              <p:nvPr/>
            </p:nvSpPr>
            <p:spPr>
              <a:xfrm>
                <a:off x="172685" y="4101926"/>
                <a:ext cx="1944296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280−300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DF50EA-FCED-D48B-9468-4EE94D4B8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85" y="4101926"/>
                <a:ext cx="1944296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972E7F-A2BA-7D6D-66A4-55E646F12296}"/>
                  </a:ext>
                </a:extLst>
              </p:cNvPr>
              <p:cNvSpPr/>
              <p:nvPr/>
            </p:nvSpPr>
            <p:spPr>
              <a:xfrm>
                <a:off x="162500" y="4588178"/>
                <a:ext cx="1944295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300−320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972E7F-A2BA-7D6D-66A4-55E646F12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0" y="4588178"/>
                <a:ext cx="1944295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AC0A1-911F-ECE3-A110-808A0F2E4FC8}"/>
                  </a:ext>
                </a:extLst>
              </p:cNvPr>
              <p:cNvSpPr/>
              <p:nvPr/>
            </p:nvSpPr>
            <p:spPr>
              <a:xfrm>
                <a:off x="161385" y="5115414"/>
                <a:ext cx="2060945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320−340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AC0A1-911F-ECE3-A110-808A0F2E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5" y="5115414"/>
                <a:ext cx="2060945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C60276-FB51-056F-7567-FB2454E97C50}"/>
                  </a:ext>
                </a:extLst>
              </p:cNvPr>
              <p:cNvSpPr/>
              <p:nvPr/>
            </p:nvSpPr>
            <p:spPr>
              <a:xfrm>
                <a:off x="2357136" y="199946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C60276-FB51-056F-7567-FB2454E97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1999464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CF547A-69F2-EF6E-6A9D-81577522D61B}"/>
                  </a:ext>
                </a:extLst>
              </p:cNvPr>
              <p:cNvSpPr/>
              <p:nvPr/>
            </p:nvSpPr>
            <p:spPr>
              <a:xfrm>
                <a:off x="2357136" y="251825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CF547A-69F2-EF6E-6A9D-81577522D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2518254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C1E472-EFA1-D95F-BE87-9EA4B934C0DE}"/>
                  </a:ext>
                </a:extLst>
              </p:cNvPr>
              <p:cNvSpPr/>
              <p:nvPr/>
            </p:nvSpPr>
            <p:spPr>
              <a:xfrm>
                <a:off x="2357136" y="303704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C1E472-EFA1-D95F-BE87-9EA4B934C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3037044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FEB06F-5485-B0AB-3FF9-34C6AD658C1A}"/>
                  </a:ext>
                </a:extLst>
              </p:cNvPr>
              <p:cNvSpPr/>
              <p:nvPr/>
            </p:nvSpPr>
            <p:spPr>
              <a:xfrm>
                <a:off x="2357136" y="35558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FEB06F-5485-B0AB-3FF9-34C6AD658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3555834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E87EED-E3AB-EEC3-E550-38EB66F8C3A5}"/>
                  </a:ext>
                </a:extLst>
              </p:cNvPr>
              <p:cNvSpPr/>
              <p:nvPr/>
            </p:nvSpPr>
            <p:spPr>
              <a:xfrm>
                <a:off x="2357136" y="407462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E87EED-E3AB-EEC3-E550-38EB66F8C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4074624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9CBC85-2566-56E5-4F28-9C87FC099C0A}"/>
                  </a:ext>
                </a:extLst>
              </p:cNvPr>
              <p:cNvSpPr/>
              <p:nvPr/>
            </p:nvSpPr>
            <p:spPr>
              <a:xfrm>
                <a:off x="2357136" y="459341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9CBC85-2566-56E5-4F28-9C87FC099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4593414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F3A4C0-F406-FD38-EB90-E424DFB87F24}"/>
                  </a:ext>
                </a:extLst>
              </p:cNvPr>
              <p:cNvSpPr/>
              <p:nvPr/>
            </p:nvSpPr>
            <p:spPr>
              <a:xfrm>
                <a:off x="2357136" y="511220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F3A4C0-F406-FD38-EB90-E424DFB8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5112204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F79187-89E0-D7E5-1598-06CC42A19664}"/>
                  </a:ext>
                </a:extLst>
              </p:cNvPr>
              <p:cNvSpPr txBox="1"/>
              <p:nvPr/>
            </p:nvSpPr>
            <p:spPr>
              <a:xfrm>
                <a:off x="6368626" y="1051025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F79187-89E0-D7E5-1598-06CC42A19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6" y="1051025"/>
                <a:ext cx="5157684" cy="10604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A6E73-C363-E6B5-2E1B-9DD972C2CD11}"/>
                  </a:ext>
                </a:extLst>
              </p:cNvPr>
              <p:cNvSpPr/>
              <p:nvPr/>
            </p:nvSpPr>
            <p:spPr>
              <a:xfrm>
                <a:off x="3972298" y="5110178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A6E73-C363-E6B5-2E1B-9DD972C2C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98" y="5110178"/>
                <a:ext cx="1476661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32559-6C46-F815-3CFC-814AD22A9084}"/>
                  </a:ext>
                </a:extLst>
              </p:cNvPr>
              <p:cNvSpPr txBox="1"/>
              <p:nvPr/>
            </p:nvSpPr>
            <p:spPr>
              <a:xfrm>
                <a:off x="6368627" y="2410486"/>
                <a:ext cx="590134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240+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21−15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−15−19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32559-6C46-F815-3CFC-814AD22A9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2410486"/>
                <a:ext cx="5901345" cy="10604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008A5CC-EE86-54F7-DDEA-5B8F2F7E3E65}"/>
                  </a:ext>
                </a:extLst>
              </p:cNvPr>
              <p:cNvSpPr/>
              <p:nvPr/>
            </p:nvSpPr>
            <p:spPr>
              <a:xfrm>
                <a:off x="6368627" y="5947258"/>
                <a:ext cx="158665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008A5CC-EE86-54F7-DDEA-5B8F2F7E3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5947258"/>
                <a:ext cx="1586653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1BF0A5-A223-9565-C694-64235D13BEB9}"/>
              </a:ext>
            </a:extLst>
          </p:cNvPr>
          <p:cNvCxnSpPr>
            <a:cxnSpLocks/>
          </p:cNvCxnSpPr>
          <p:nvPr/>
        </p:nvCxnSpPr>
        <p:spPr>
          <a:xfrm>
            <a:off x="5583635" y="900902"/>
            <a:ext cx="0" cy="5568356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061F5C3-4460-DB4A-0E5A-39E59D1E865C}"/>
              </a:ext>
            </a:extLst>
          </p:cNvPr>
          <p:cNvSpPr/>
          <p:nvPr/>
        </p:nvSpPr>
        <p:spPr>
          <a:xfrm>
            <a:off x="264008" y="3034898"/>
            <a:ext cx="3007092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09B722-A1C1-B7B1-0205-92FDE97512CD}"/>
                  </a:ext>
                </a:extLst>
              </p:cNvPr>
              <p:cNvSpPr txBox="1"/>
              <p:nvPr/>
            </p:nvSpPr>
            <p:spPr>
              <a:xfrm>
                <a:off x="5862392" y="2650388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09B722-A1C1-B7B1-0205-92FDE975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392" y="2650388"/>
                <a:ext cx="506235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085209-2B64-FBD0-5143-73626791AFFD}"/>
                  </a:ext>
                </a:extLst>
              </p:cNvPr>
              <p:cNvSpPr txBox="1"/>
              <p:nvPr/>
            </p:nvSpPr>
            <p:spPr>
              <a:xfrm>
                <a:off x="5862392" y="5947258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085209-2B64-FBD0-5143-73626791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392" y="5947258"/>
                <a:ext cx="506235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34D0384C-7F1B-442A-AEC8-B9D9385A9F9D}"/>
              </a:ext>
            </a:extLst>
          </p:cNvPr>
          <p:cNvSpPr/>
          <p:nvPr/>
        </p:nvSpPr>
        <p:spPr>
          <a:xfrm>
            <a:off x="3799766" y="1634775"/>
            <a:ext cx="1763143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Modal class: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4CC0D67-AA7D-40BB-8CDF-B787F7DC8002}"/>
                  </a:ext>
                </a:extLst>
              </p:cNvPr>
              <p:cNvSpPr/>
              <p:nvPr/>
            </p:nvSpPr>
            <p:spPr>
              <a:xfrm>
                <a:off x="3725362" y="2346476"/>
                <a:ext cx="1911838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240−260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4CC0D67-AA7D-40BB-8CDF-B787F7DC8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62" y="2346476"/>
                <a:ext cx="1911838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202CA2-5202-4EEB-91CF-9A32D1924B7F}"/>
                  </a:ext>
                </a:extLst>
              </p:cNvPr>
              <p:cNvSpPr/>
              <p:nvPr/>
            </p:nvSpPr>
            <p:spPr>
              <a:xfrm>
                <a:off x="3908370" y="2911388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202CA2-5202-4EEB-91CF-9A32D1924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370" y="2911388"/>
                <a:ext cx="1476661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: Diagonal Corners Rounded 59">
            <a:extLst>
              <a:ext uri="{FF2B5EF4-FFF2-40B4-BE49-F238E27FC236}">
                <a16:creationId xmlns:a16="http://schemas.microsoft.com/office/drawing/2014/main" id="{B8CF125A-6D52-4B7A-A679-CC65FF5CACC6}"/>
              </a:ext>
            </a:extLst>
          </p:cNvPr>
          <p:cNvSpPr/>
          <p:nvPr/>
        </p:nvSpPr>
        <p:spPr>
          <a:xfrm>
            <a:off x="2371615" y="2571578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70023B-0B2C-4DA4-9873-0EE50F8E12B0}"/>
                  </a:ext>
                </a:extLst>
              </p:cNvPr>
              <p:cNvSpPr/>
              <p:nvPr/>
            </p:nvSpPr>
            <p:spPr>
              <a:xfrm>
                <a:off x="3859622" y="3479226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70023B-0B2C-4DA4-9873-0EE50F8E1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622" y="3479226"/>
                <a:ext cx="577921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Diagonal Corners Rounded 62">
            <a:extLst>
              <a:ext uri="{FF2B5EF4-FFF2-40B4-BE49-F238E27FC236}">
                <a16:creationId xmlns:a16="http://schemas.microsoft.com/office/drawing/2014/main" id="{459463E4-E6D0-4E6A-A17A-EC3009442AB0}"/>
              </a:ext>
            </a:extLst>
          </p:cNvPr>
          <p:cNvSpPr/>
          <p:nvPr/>
        </p:nvSpPr>
        <p:spPr>
          <a:xfrm>
            <a:off x="2351100" y="3103078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Diagonal Corners Rounded 63">
            <a:extLst>
              <a:ext uri="{FF2B5EF4-FFF2-40B4-BE49-F238E27FC236}">
                <a16:creationId xmlns:a16="http://schemas.microsoft.com/office/drawing/2014/main" id="{824A80F9-DD12-4FC6-BEAC-65EAB6D13155}"/>
              </a:ext>
            </a:extLst>
          </p:cNvPr>
          <p:cNvSpPr/>
          <p:nvPr/>
        </p:nvSpPr>
        <p:spPr>
          <a:xfrm>
            <a:off x="2327852" y="3627224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56A732-3C70-4293-9CD4-8E3ECF8A79B9}"/>
                  </a:ext>
                </a:extLst>
              </p:cNvPr>
              <p:cNvSpPr txBox="1"/>
              <p:nvPr/>
            </p:nvSpPr>
            <p:spPr>
              <a:xfrm>
                <a:off x="5867946" y="4074769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56A732-3C70-4293-9CD4-8E3ECF8A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4074769"/>
                <a:ext cx="506235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4086376-8029-4C15-BDF5-096498D379E5}"/>
                  </a:ext>
                </a:extLst>
              </p:cNvPr>
              <p:cNvSpPr txBox="1"/>
              <p:nvPr/>
            </p:nvSpPr>
            <p:spPr>
              <a:xfrm>
                <a:off x="6368627" y="3805528"/>
                <a:ext cx="501767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=240+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6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4086376-8029-4C15-BDF5-096498D37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3805528"/>
                <a:ext cx="5017672" cy="106048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AE543A-D97B-45D8-AA5B-13B780F660FE}"/>
                  </a:ext>
                </a:extLst>
              </p:cNvPr>
              <p:cNvSpPr txBox="1"/>
              <p:nvPr/>
            </p:nvSpPr>
            <p:spPr>
              <a:xfrm>
                <a:off x="5867946" y="512628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AE543A-D97B-45D8-AA5B-13B780F6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5126280"/>
                <a:ext cx="506235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5FBAC4-C2B0-4C11-AE9B-A710DC09172A}"/>
                  </a:ext>
                </a:extLst>
              </p:cNvPr>
              <p:cNvSpPr txBox="1"/>
              <p:nvPr/>
            </p:nvSpPr>
            <p:spPr>
              <a:xfrm>
                <a:off x="6368626" y="5125670"/>
                <a:ext cx="24563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=240+1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5FBAC4-C2B0-4C11-AE9B-A710DC09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6" y="5125670"/>
                <a:ext cx="2456397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7D5ED7-A9DD-4671-B87A-D2672521C904}"/>
                  </a:ext>
                </a:extLst>
              </p:cNvPr>
              <p:cNvSpPr/>
              <p:nvPr/>
            </p:nvSpPr>
            <p:spPr>
              <a:xfrm>
                <a:off x="4198658" y="3455020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7D5ED7-A9DD-4671-B87A-D2672521C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58" y="3455020"/>
                <a:ext cx="1036602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9923131-CECA-4CC0-8FAA-2E869A0BC35A}"/>
                  </a:ext>
                </a:extLst>
              </p:cNvPr>
              <p:cNvSpPr/>
              <p:nvPr/>
            </p:nvSpPr>
            <p:spPr>
              <a:xfrm>
                <a:off x="3860914" y="3987616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9923131-CECA-4CC0-8FAA-2E869A0BC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914" y="3987616"/>
                <a:ext cx="577921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1E34CD-24A1-4C85-9F96-35EE97CFA0AE}"/>
                  </a:ext>
                </a:extLst>
              </p:cNvPr>
              <p:cNvSpPr/>
              <p:nvPr/>
            </p:nvSpPr>
            <p:spPr>
              <a:xfrm>
                <a:off x="4210703" y="4010783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1E34CD-24A1-4C85-9F96-35EE97CFA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03" y="4010783"/>
                <a:ext cx="1036602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BB70848-3410-4282-92A4-A886A028CD94}"/>
                  </a:ext>
                </a:extLst>
              </p:cNvPr>
              <p:cNvSpPr/>
              <p:nvPr/>
            </p:nvSpPr>
            <p:spPr>
              <a:xfrm>
                <a:off x="3884992" y="4555950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BB70848-3410-4282-92A4-A886A028C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92" y="4555950"/>
                <a:ext cx="577921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ED2FF87-7C86-4352-B4AF-728994CB863D}"/>
                  </a:ext>
                </a:extLst>
              </p:cNvPr>
              <p:cNvSpPr/>
              <p:nvPr/>
            </p:nvSpPr>
            <p:spPr>
              <a:xfrm>
                <a:off x="4192328" y="4509616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ED2FF87-7C86-4352-B4AF-728994CB8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28" y="4509616"/>
                <a:ext cx="1036602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6473B6-7A58-4415-A764-76D526A01568}"/>
                  </a:ext>
                </a:extLst>
              </p:cNvPr>
              <p:cNvSpPr txBox="1"/>
              <p:nvPr/>
            </p:nvSpPr>
            <p:spPr>
              <a:xfrm>
                <a:off x="5842882" y="1373775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6473B6-7A58-4415-A764-76D526A01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82" y="1373775"/>
                <a:ext cx="506235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1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36" grpId="0" animBg="1"/>
      <p:bldP spid="34" grpId="0"/>
      <p:bldP spid="42" grpId="0"/>
      <p:bldP spid="56" grpId="0"/>
      <p:bldP spid="59" grpId="0"/>
      <p:bldP spid="60" grpId="0" animBg="1"/>
      <p:bldP spid="61" grpId="0"/>
      <p:bldP spid="63" grpId="0" animBg="1"/>
      <p:bldP spid="64" grpId="0" animBg="1"/>
      <p:bldP spid="65" grpId="0"/>
      <p:bldP spid="66" grpId="0"/>
      <p:bldP spid="67" grpId="0"/>
      <p:bldP spid="68" grpId="0"/>
      <p:bldP spid="70" grpId="0"/>
      <p:bldP spid="71" grpId="0"/>
      <p:bldP spid="72" grpId="0"/>
      <p:bldP spid="7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5229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9719327" cy="4614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1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Measures of Association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002060"/>
                </a:solidFill>
              </a:rPr>
              <a:t>Covariance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002060"/>
                </a:solidFill>
              </a:rPr>
              <a:t>Correlation Coefficient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002060"/>
                </a:solidFill>
              </a:rPr>
              <a:t>Rank Correlation Coefficient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Simple Linear Regression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Curve Fitting by Straight Line and Parabola (Least Square Method) 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Fitting of Trend by Moving Average Method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7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E9B7-130E-9131-C52A-85B3BEA8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2FEEDC-957A-0672-AB12-6F2198BCDE62}"/>
              </a:ext>
            </a:extLst>
          </p:cNvPr>
          <p:cNvSpPr txBox="1">
            <a:spLocks/>
          </p:cNvSpPr>
          <p:nvPr/>
        </p:nvSpPr>
        <p:spPr>
          <a:xfrm>
            <a:off x="131176" y="867838"/>
            <a:ext cx="11929645" cy="18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Obtain the mean, mode and median for the </a:t>
            </a:r>
            <a:r>
              <a:rPr lang="en-US"/>
              <a:t>following information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BBADC-79F6-C322-AE60-01C72112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6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3EE9B1-9FF0-DFCF-2A99-3E0DCB2617CD}"/>
              </a:ext>
            </a:extLst>
          </p:cNvPr>
          <p:cNvSpPr txBox="1">
            <a:spLocks/>
          </p:cNvSpPr>
          <p:nvPr/>
        </p:nvSpPr>
        <p:spPr>
          <a:xfrm>
            <a:off x="131176" y="285968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69A817-90EA-8F36-2C7A-738036F9F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03898"/>
              </p:ext>
            </p:extLst>
          </p:nvPr>
        </p:nvGraphicFramePr>
        <p:xfrm>
          <a:off x="293352" y="1442007"/>
          <a:ext cx="11605293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899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20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30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40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50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60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57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77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94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CECAB7D-7448-4551-9ECC-C91451AE3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057747"/>
                  </p:ext>
                </p:extLst>
              </p:nvPr>
            </p:nvGraphicFramePr>
            <p:xfrm>
              <a:off x="1761856" y="2860475"/>
              <a:ext cx="4273484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144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733340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CECAB7D-7448-4551-9ECC-C91451AE3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057747"/>
                  </p:ext>
                </p:extLst>
              </p:nvPr>
            </p:nvGraphicFramePr>
            <p:xfrm>
              <a:off x="1761856" y="2860475"/>
              <a:ext cx="4273484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144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733340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1" t="-2247" r="-178656" b="-584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793" t="-2247" r="-668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28D430-4175-468A-AC2E-B539D2DE120E}"/>
                  </a:ext>
                </a:extLst>
              </p:cNvPr>
              <p:cNvSpPr/>
              <p:nvPr/>
            </p:nvSpPr>
            <p:spPr>
              <a:xfrm>
                <a:off x="1797893" y="339229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28D430-4175-468A-AC2E-B539D2DE1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93" y="3392298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997ACE-4C27-407C-AFBF-21B9B13B0A3B}"/>
                  </a:ext>
                </a:extLst>
              </p:cNvPr>
              <p:cNvSpPr/>
              <p:nvPr/>
            </p:nvSpPr>
            <p:spPr>
              <a:xfrm>
                <a:off x="1805036" y="3915567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997ACE-4C27-407C-AFBF-21B9B13B0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36" y="3915567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A9DA49-969B-4446-8FC5-641C0708B09C}"/>
                  </a:ext>
                </a:extLst>
              </p:cNvPr>
              <p:cNvSpPr/>
              <p:nvPr/>
            </p:nvSpPr>
            <p:spPr>
              <a:xfrm>
                <a:off x="1805036" y="443883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A9DA49-969B-4446-8FC5-641C0708B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36" y="4438836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DE8395-92FB-4F68-A9A5-6A8412F06F82}"/>
                  </a:ext>
                </a:extLst>
              </p:cNvPr>
              <p:cNvSpPr/>
              <p:nvPr/>
            </p:nvSpPr>
            <p:spPr>
              <a:xfrm>
                <a:off x="1805036" y="496210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DE8395-92FB-4F68-A9A5-6A8412F06F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36" y="4962105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E8D06ED-6D09-48CB-9AD2-BBC2EF94BD2D}"/>
                  </a:ext>
                </a:extLst>
              </p:cNvPr>
              <p:cNvSpPr/>
              <p:nvPr/>
            </p:nvSpPr>
            <p:spPr>
              <a:xfrm>
                <a:off x="1805036" y="5485374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E8D06ED-6D09-48CB-9AD2-BBC2EF94B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36" y="5485374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ED86B7D-E4A2-421C-9C56-BEDB22D16717}"/>
                  </a:ext>
                </a:extLst>
              </p:cNvPr>
              <p:cNvSpPr/>
              <p:nvPr/>
            </p:nvSpPr>
            <p:spPr>
              <a:xfrm>
                <a:off x="1797893" y="600864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ED86B7D-E4A2-421C-9C56-BEDB22D16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93" y="6008642"/>
                <a:ext cx="144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012A92-C9B4-411F-9162-52D745194E38}"/>
                  </a:ext>
                </a:extLst>
              </p:cNvPr>
              <p:cNvSpPr/>
              <p:nvPr/>
            </p:nvSpPr>
            <p:spPr>
              <a:xfrm>
                <a:off x="4277633" y="33937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012A92-C9B4-411F-9162-52D745194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633" y="3393732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EA6039-24A9-4912-8949-38FF2E6A006A}"/>
                  </a:ext>
                </a:extLst>
              </p:cNvPr>
              <p:cNvSpPr/>
              <p:nvPr/>
            </p:nvSpPr>
            <p:spPr>
              <a:xfrm>
                <a:off x="3399688" y="3916714"/>
                <a:ext cx="15540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EA6039-24A9-4912-8949-38FF2E6A0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88" y="3916714"/>
                <a:ext cx="155404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A78465-2D1C-46C9-9D80-D28D2EDEDD47}"/>
                  </a:ext>
                </a:extLst>
              </p:cNvPr>
              <p:cNvSpPr/>
              <p:nvPr/>
            </p:nvSpPr>
            <p:spPr>
              <a:xfrm>
                <a:off x="5305105" y="443969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A78465-2D1C-46C9-9D80-D28D2EDED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4439696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0BC94FC-7974-4E29-97EC-8C2D6C062E29}"/>
                  </a:ext>
                </a:extLst>
              </p:cNvPr>
              <p:cNvSpPr/>
              <p:nvPr/>
            </p:nvSpPr>
            <p:spPr>
              <a:xfrm>
                <a:off x="5305105" y="49626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0BC94FC-7974-4E29-97EC-8C2D6C062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4962678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949579-733A-45F2-A81D-6E583E3D4CB8}"/>
                  </a:ext>
                </a:extLst>
              </p:cNvPr>
              <p:cNvSpPr/>
              <p:nvPr/>
            </p:nvSpPr>
            <p:spPr>
              <a:xfrm>
                <a:off x="5305105" y="548566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949579-733A-45F2-A81D-6E583E3D4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5485660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1A930D-D7A7-45E7-9B1B-B7EA75A70F74}"/>
                  </a:ext>
                </a:extLst>
              </p:cNvPr>
              <p:cNvSpPr/>
              <p:nvPr/>
            </p:nvSpPr>
            <p:spPr>
              <a:xfrm>
                <a:off x="5305105" y="600864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1A930D-D7A7-45E7-9B1B-B7EA75A70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6008642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EE397FFC-5FDF-4B19-BFCD-FD1D5A2A8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7595596"/>
                  </p:ext>
                </p:extLst>
              </p:nvPr>
            </p:nvGraphicFramePr>
            <p:xfrm>
              <a:off x="6035340" y="2859688"/>
              <a:ext cx="1548000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304673578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60151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644515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192994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849528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400132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1261266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6964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EE397FFC-5FDF-4B19-BFCD-FD1D5A2A8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7595596"/>
                  </p:ext>
                </p:extLst>
              </p:nvPr>
            </p:nvGraphicFramePr>
            <p:xfrm>
              <a:off x="6035340" y="2859688"/>
              <a:ext cx="1548000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304673578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787" t="-2247" r="-1575" b="-583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60151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644515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192994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849528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400132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1261266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6964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6F81D65-1EAF-484D-8CF2-0BFDAFB595F7}"/>
                  </a:ext>
                </a:extLst>
              </p:cNvPr>
              <p:cNvSpPr/>
              <p:nvPr/>
            </p:nvSpPr>
            <p:spPr>
              <a:xfrm>
                <a:off x="6332577" y="3405225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6F81D65-1EAF-484D-8CF2-0BFDAFB59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3405225"/>
                <a:ext cx="90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592FD84-C1CB-4455-B822-9B7C4BFB3599}"/>
                  </a:ext>
                </a:extLst>
              </p:cNvPr>
              <p:cNvSpPr/>
              <p:nvPr/>
            </p:nvSpPr>
            <p:spPr>
              <a:xfrm>
                <a:off x="6332577" y="3926404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592FD84-C1CB-4455-B822-9B7C4BFB3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3926404"/>
                <a:ext cx="90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B28F67-DB28-4B24-B7BC-B8D3BB991755}"/>
                  </a:ext>
                </a:extLst>
              </p:cNvPr>
              <p:cNvSpPr/>
              <p:nvPr/>
            </p:nvSpPr>
            <p:spPr>
              <a:xfrm>
                <a:off x="6332577" y="4447583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B28F67-DB28-4B24-B7BC-B8D3BB991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4447583"/>
                <a:ext cx="90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E318745-A353-4C18-AEF3-B5EE59766BD7}"/>
                  </a:ext>
                </a:extLst>
              </p:cNvPr>
              <p:cNvSpPr/>
              <p:nvPr/>
            </p:nvSpPr>
            <p:spPr>
              <a:xfrm>
                <a:off x="6332577" y="4968762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E318745-A353-4C18-AEF3-B5EE59766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4968762"/>
                <a:ext cx="90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96CB01-B0DB-48AD-BC7E-D90B048FC9A8}"/>
                  </a:ext>
                </a:extLst>
              </p:cNvPr>
              <p:cNvSpPr/>
              <p:nvPr/>
            </p:nvSpPr>
            <p:spPr>
              <a:xfrm>
                <a:off x="6332577" y="5489941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96CB01-B0DB-48AD-BC7E-D90B048FC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5489941"/>
                <a:ext cx="90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DAB25A-ECC4-42A3-B7C6-32E430C25952}"/>
                  </a:ext>
                </a:extLst>
              </p:cNvPr>
              <p:cNvSpPr/>
              <p:nvPr/>
            </p:nvSpPr>
            <p:spPr>
              <a:xfrm>
                <a:off x="6332577" y="6011122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DAB25A-ECC4-42A3-B7C6-32E430C25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6011122"/>
                <a:ext cx="90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E5A8F7A-8FC8-482A-A556-D75B2A177A69}"/>
                  </a:ext>
                </a:extLst>
              </p:cNvPr>
              <p:cNvSpPr/>
              <p:nvPr/>
            </p:nvSpPr>
            <p:spPr>
              <a:xfrm>
                <a:off x="4953449" y="3916714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E5A8F7A-8FC8-482A-A556-D75B2A177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3916714"/>
                <a:ext cx="491769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C1D16E6-3145-4D47-90F9-D4336BC3EA59}"/>
                  </a:ext>
                </a:extLst>
              </p:cNvPr>
              <p:cNvSpPr/>
              <p:nvPr/>
            </p:nvSpPr>
            <p:spPr>
              <a:xfrm>
                <a:off x="5305105" y="391671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C1D16E6-3145-4D47-90F9-D4336BC3E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3916714"/>
                <a:ext cx="7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4B5EB60-0AFD-4044-A6D7-6F371EB1D2C1}"/>
                  </a:ext>
                </a:extLst>
              </p:cNvPr>
              <p:cNvSpPr/>
              <p:nvPr/>
            </p:nvSpPr>
            <p:spPr>
              <a:xfrm>
                <a:off x="4953449" y="4439696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4B5EB60-0AFD-4044-A6D7-6F371EB1D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4439696"/>
                <a:ext cx="491769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AE9C74E-5AB1-4891-B554-6B0BF6E9505B}"/>
                  </a:ext>
                </a:extLst>
              </p:cNvPr>
              <p:cNvSpPr/>
              <p:nvPr/>
            </p:nvSpPr>
            <p:spPr>
              <a:xfrm>
                <a:off x="4953449" y="4962678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AE9C74E-5AB1-4891-B554-6B0BF6E95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4962678"/>
                <a:ext cx="491769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921B321-CC31-4272-8236-37B4B9B05471}"/>
                  </a:ext>
                </a:extLst>
              </p:cNvPr>
              <p:cNvSpPr/>
              <p:nvPr/>
            </p:nvSpPr>
            <p:spPr>
              <a:xfrm>
                <a:off x="4953449" y="5485660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921B321-CC31-4272-8236-37B4B9B05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5485660"/>
                <a:ext cx="491769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CED5E29-403F-4101-B67A-2C74D07109C9}"/>
                  </a:ext>
                </a:extLst>
              </p:cNvPr>
              <p:cNvSpPr/>
              <p:nvPr/>
            </p:nvSpPr>
            <p:spPr>
              <a:xfrm>
                <a:off x="4953449" y="6008642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CED5E29-403F-4101-B67A-2C74D0710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6008642"/>
                <a:ext cx="491769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3EF8FD-3EB0-4140-98B5-B3379354872A}"/>
                  </a:ext>
                </a:extLst>
              </p:cNvPr>
              <p:cNvSpPr/>
              <p:nvPr/>
            </p:nvSpPr>
            <p:spPr>
              <a:xfrm>
                <a:off x="3399688" y="4439696"/>
                <a:ext cx="15540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57−30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3EF8FD-3EB0-4140-98B5-B33793548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88" y="4439696"/>
                <a:ext cx="1554044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3B6D278-036B-4D09-8C3C-9B9D9158D0CA}"/>
                  </a:ext>
                </a:extLst>
              </p:cNvPr>
              <p:cNvSpPr/>
              <p:nvPr/>
            </p:nvSpPr>
            <p:spPr>
              <a:xfrm>
                <a:off x="3399688" y="4962678"/>
                <a:ext cx="15540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77−57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3B6D278-036B-4D09-8C3C-9B9D9158D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88" y="4962678"/>
                <a:ext cx="1554044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6624B8-663E-430F-98D5-C3EA23FA4606}"/>
                  </a:ext>
                </a:extLst>
              </p:cNvPr>
              <p:cNvSpPr/>
              <p:nvPr/>
            </p:nvSpPr>
            <p:spPr>
              <a:xfrm>
                <a:off x="3399688" y="5485660"/>
                <a:ext cx="15540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94−77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6624B8-663E-430F-98D5-C3EA23FA4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88" y="5485660"/>
                <a:ext cx="1554044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9EB9229-333B-4B4A-A2F2-54C7AF0605C9}"/>
                  </a:ext>
                </a:extLst>
              </p:cNvPr>
              <p:cNvSpPr/>
              <p:nvPr/>
            </p:nvSpPr>
            <p:spPr>
              <a:xfrm>
                <a:off x="3319272" y="6008642"/>
                <a:ext cx="17145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100−94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9EB9229-333B-4B4A-A2F2-54C7AF060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272" y="6008642"/>
                <a:ext cx="1714594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AB5933A-B4A6-461A-9DCC-33BC6123ACCE}"/>
              </a:ext>
            </a:extLst>
          </p:cNvPr>
          <p:cNvSpPr txBox="1"/>
          <p:nvPr/>
        </p:nvSpPr>
        <p:spPr>
          <a:xfrm>
            <a:off x="8189226" y="3405225"/>
            <a:ext cx="3512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Firstly we will calculate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7BEF757-76DA-4CE2-9E49-92CCB4B8EA50}"/>
              </a:ext>
            </a:extLst>
          </p:cNvPr>
          <p:cNvSpPr txBox="1"/>
          <p:nvPr/>
        </p:nvSpPr>
        <p:spPr>
          <a:xfrm>
            <a:off x="8189226" y="3926404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38327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6" grpId="0"/>
      <p:bldP spid="47" grpId="0"/>
      <p:bldP spid="48" grpId="0"/>
      <p:bldP spid="49" grpId="0"/>
      <p:bldP spid="50" grpId="0"/>
      <p:bldP spid="51" grpId="0"/>
      <p:bldP spid="54" grpId="0"/>
      <p:bldP spid="55" grpId="0"/>
      <p:bldP spid="57" grpId="0"/>
      <p:bldP spid="61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FB5B-BFB7-4BCB-8588-04293733C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725E-9533-5559-C5C4-76C9EA67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72328-FCA8-4C47-884D-80BA94F87256}"/>
              </a:ext>
            </a:extLst>
          </p:cNvPr>
          <p:cNvSpPr txBox="1"/>
          <p:nvPr/>
        </p:nvSpPr>
        <p:spPr>
          <a:xfrm>
            <a:off x="218667" y="731603"/>
            <a:ext cx="1305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234551F-B694-476C-B045-6AEEAF75D1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00095"/>
                  </p:ext>
                </p:extLst>
              </p:nvPr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234551F-B694-476C-B045-6AEEAF75D1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00095"/>
                  </p:ext>
                </p:extLst>
              </p:nvPr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" t="-1124" r="-102362" b="-584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222" t="-1124" r="-1167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023F67F-FA19-4F9A-BA0C-46C0EC1E1E4A}"/>
                  </a:ext>
                </a:extLst>
              </p:cNvPr>
              <p:cNvSpPr/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023F67F-FA19-4F9A-BA0C-46C0EC1E1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B0FFB25-756A-419E-B02D-839FAFF050FD}"/>
                  </a:ext>
                </a:extLst>
              </p:cNvPr>
              <p:cNvSpPr/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B0FFB25-756A-419E-B02D-839FAFF05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E19DA91-779D-455E-AF88-22FCDB7A7261}"/>
                  </a:ext>
                </a:extLst>
              </p:cNvPr>
              <p:cNvSpPr/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E19DA91-779D-455E-AF88-22FCDB7A7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8CC51E-599A-4D9A-A4D3-A019CD05C6CE}"/>
                  </a:ext>
                </a:extLst>
              </p:cNvPr>
              <p:cNvSpPr/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8CC51E-599A-4D9A-A4D3-A019CD05C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5D4C8B-1074-45A1-B44B-9A9D19870730}"/>
                  </a:ext>
                </a:extLst>
              </p:cNvPr>
              <p:cNvSpPr/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5D4C8B-1074-45A1-B44B-9A9D19870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53E35B0-A08B-43D3-BFE7-9599473D34BA}"/>
                  </a:ext>
                </a:extLst>
              </p:cNvPr>
              <p:cNvSpPr/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53E35B0-A08B-43D3-BFE7-9599473D3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624189-5F5E-471F-B4D4-4DBFC3FEB2C0}"/>
                  </a:ext>
                </a:extLst>
              </p:cNvPr>
              <p:cNvSpPr/>
              <p:nvPr/>
            </p:nvSpPr>
            <p:spPr>
              <a:xfrm>
                <a:off x="2155732" y="181621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624189-5F5E-471F-B4D4-4DBFC3FEB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1816210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DC74C2A-9AF8-4DBE-8E99-8FEAC0B2F444}"/>
                  </a:ext>
                </a:extLst>
              </p:cNvPr>
              <p:cNvSpPr/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DC74C2A-9AF8-4DBE-8E99-8FEAC0B2F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327AFE-093F-41B8-A228-2E1138BE17C8}"/>
                  </a:ext>
                </a:extLst>
              </p:cNvPr>
              <p:cNvSpPr/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327AFE-093F-41B8-A228-2E1138BE1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565815-6046-4709-83E2-59BC1B13F88F}"/>
                  </a:ext>
                </a:extLst>
              </p:cNvPr>
              <p:cNvSpPr/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565815-6046-4709-83E2-59BC1B13F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4A33CC-F28A-4A6E-B83F-C3677B3381B8}"/>
                  </a:ext>
                </a:extLst>
              </p:cNvPr>
              <p:cNvSpPr/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4A33CC-F28A-4A6E-B83F-C3677B3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FA59B289-47AA-4775-A16B-8077262C67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575294"/>
                  </p:ext>
                </p:extLst>
              </p:nvPr>
            </p:nvGraphicFramePr>
            <p:xfrm>
              <a:off x="3324225" y="1278538"/>
              <a:ext cx="1548000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304673578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60151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644515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192994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849528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400132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1261266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6964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FA59B289-47AA-4775-A16B-8077262C67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575294"/>
                  </p:ext>
                </p:extLst>
              </p:nvPr>
            </p:nvGraphicFramePr>
            <p:xfrm>
              <a:off x="3324225" y="1278538"/>
              <a:ext cx="1548000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304673578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784" t="-1124" r="-1176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60151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644515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192994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849528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400132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1261266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6964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0C08586-0ADD-42F8-BA53-A5CB130FCA1E}"/>
                  </a:ext>
                </a:extLst>
              </p:cNvPr>
              <p:cNvSpPr/>
              <p:nvPr/>
            </p:nvSpPr>
            <p:spPr>
              <a:xfrm>
                <a:off x="3671284" y="1827703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0C08586-0ADD-42F8-BA53-A5CB130FC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1827703"/>
                <a:ext cx="90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ABD6F11-E990-4A7E-8DBF-DA257D73E478}"/>
                  </a:ext>
                </a:extLst>
              </p:cNvPr>
              <p:cNvSpPr/>
              <p:nvPr/>
            </p:nvSpPr>
            <p:spPr>
              <a:xfrm>
                <a:off x="3671284" y="2348157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ABD6F11-E990-4A7E-8DBF-DA257D73E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2348157"/>
                <a:ext cx="90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CE8C443-3EA5-4999-9000-ED521FDDF3DA}"/>
                  </a:ext>
                </a:extLst>
              </p:cNvPr>
              <p:cNvSpPr/>
              <p:nvPr/>
            </p:nvSpPr>
            <p:spPr>
              <a:xfrm>
                <a:off x="3671284" y="2868611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CE8C443-3EA5-4999-9000-ED521FDDF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2868611"/>
                <a:ext cx="90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16D34AC-68F5-4710-86DD-0168FFBA2008}"/>
                  </a:ext>
                </a:extLst>
              </p:cNvPr>
              <p:cNvSpPr/>
              <p:nvPr/>
            </p:nvSpPr>
            <p:spPr>
              <a:xfrm>
                <a:off x="3671284" y="3389065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16D34AC-68F5-4710-86DD-0168FFBA2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3389065"/>
                <a:ext cx="90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D3304DE-0158-4377-91B4-EEC873313E08}"/>
                  </a:ext>
                </a:extLst>
              </p:cNvPr>
              <p:cNvSpPr/>
              <p:nvPr/>
            </p:nvSpPr>
            <p:spPr>
              <a:xfrm>
                <a:off x="3671284" y="3909519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D3304DE-0158-4377-91B4-EEC873313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3909519"/>
                <a:ext cx="90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4432BDF-45FF-4BEC-B185-58C63A2A70CB}"/>
                  </a:ext>
                </a:extLst>
              </p:cNvPr>
              <p:cNvSpPr/>
              <p:nvPr/>
            </p:nvSpPr>
            <p:spPr>
              <a:xfrm>
                <a:off x="3671284" y="4429972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4432BDF-45FF-4BEC-B185-58C63A2A7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4429972"/>
                <a:ext cx="90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11CBE6-C5E2-42AD-BE21-2C3DE57A066B}"/>
                  </a:ext>
                </a:extLst>
              </p:cNvPr>
              <p:cNvSpPr/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11CBE6-C5E2-42AD-BE21-2C3DE57A0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08E5E5A-AFC5-4ABB-BF7D-A0F3E3C25B65}"/>
                  </a:ext>
                </a:extLst>
              </p:cNvPr>
              <p:cNvSpPr txBox="1"/>
              <p:nvPr/>
            </p:nvSpPr>
            <p:spPr>
              <a:xfrm>
                <a:off x="1023130" y="5549563"/>
                <a:ext cx="4319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08E5E5A-AFC5-4ABB-BF7D-A0F3E3C25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30" y="5549563"/>
                <a:ext cx="43198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B73EBB-7B27-49C2-A250-A38BC7FCBDBD}"/>
                  </a:ext>
                </a:extLst>
              </p:cNvPr>
              <p:cNvSpPr txBox="1"/>
              <p:nvPr/>
            </p:nvSpPr>
            <p:spPr>
              <a:xfrm>
                <a:off x="2862612" y="5560879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B73EBB-7B27-49C2-A250-A38BC7FCB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612" y="5560879"/>
                <a:ext cx="506235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6B17E0-3CBD-43AB-A312-08353572A944}"/>
                  </a:ext>
                </a:extLst>
              </p:cNvPr>
              <p:cNvSpPr txBox="1"/>
              <p:nvPr/>
            </p:nvSpPr>
            <p:spPr>
              <a:xfrm>
                <a:off x="3324225" y="5408143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6B17E0-3CBD-43AB-A312-08353572A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225" y="5408143"/>
                <a:ext cx="1577391" cy="82747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65D415F-23F4-42C2-92EE-64FC03660DBE}"/>
              </a:ext>
            </a:extLst>
          </p:cNvPr>
          <p:cNvSpPr/>
          <p:nvPr/>
        </p:nvSpPr>
        <p:spPr>
          <a:xfrm>
            <a:off x="273754" y="2888762"/>
            <a:ext cx="453954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2A67D3B-B4A7-4E3A-81C1-3F03F8A2D305}"/>
                  </a:ext>
                </a:extLst>
              </p:cNvPr>
              <p:cNvSpPr txBox="1"/>
              <p:nvPr/>
            </p:nvSpPr>
            <p:spPr>
              <a:xfrm>
                <a:off x="5356360" y="3582897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2A67D3B-B4A7-4E3A-81C1-3F03F8A2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60" y="3582897"/>
                <a:ext cx="428332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1FD549-00A4-4565-B843-EEE89FE28589}"/>
                  </a:ext>
                </a:extLst>
              </p:cNvPr>
              <p:cNvSpPr txBox="1"/>
              <p:nvPr/>
            </p:nvSpPr>
            <p:spPr>
              <a:xfrm>
                <a:off x="5356360" y="2957014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1FD549-00A4-4565-B843-EEE89FE28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60" y="2957014"/>
                <a:ext cx="416584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DF27F0D-B6AF-4D03-91EB-2E465913558F}"/>
              </a:ext>
            </a:extLst>
          </p:cNvPr>
          <p:cNvSpPr txBox="1"/>
          <p:nvPr/>
        </p:nvSpPr>
        <p:spPr>
          <a:xfrm>
            <a:off x="5013050" y="1340912"/>
            <a:ext cx="2376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Median class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6AC0250-EFA1-497F-92D1-E5EDBB2C45A5}"/>
                  </a:ext>
                </a:extLst>
              </p:cNvPr>
              <p:cNvSpPr txBox="1"/>
              <p:nvPr/>
            </p:nvSpPr>
            <p:spPr>
              <a:xfrm>
                <a:off x="5356360" y="1828804"/>
                <a:ext cx="1623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6AC0250-EFA1-497F-92D1-E5EDBB2C4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60" y="1828804"/>
                <a:ext cx="1623117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B50E479-B20D-48CA-8FA1-03E001597444}"/>
                  </a:ext>
                </a:extLst>
              </p:cNvPr>
              <p:cNvSpPr txBox="1"/>
              <p:nvPr/>
            </p:nvSpPr>
            <p:spPr>
              <a:xfrm>
                <a:off x="5356360" y="2350313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B50E479-B20D-48CA-8FA1-03E00159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60" y="2350313"/>
                <a:ext cx="146794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1276981-A6B1-4304-A6EF-9F0B4AF4FFEB}"/>
                  </a:ext>
                </a:extLst>
              </p:cNvPr>
              <p:cNvSpPr txBox="1"/>
              <p:nvPr/>
            </p:nvSpPr>
            <p:spPr>
              <a:xfrm>
                <a:off x="5681888" y="2957014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1276981-A6B1-4304-A6EF-9F0B4AF4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88" y="2957014"/>
                <a:ext cx="1068477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9138151-88B7-4EB2-A039-008DA1DF15D8}"/>
                  </a:ext>
                </a:extLst>
              </p:cNvPr>
              <p:cNvSpPr txBox="1"/>
              <p:nvPr/>
            </p:nvSpPr>
            <p:spPr>
              <a:xfrm>
                <a:off x="5694924" y="3582897"/>
                <a:ext cx="104240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9138151-88B7-4EB2-A039-008DA1DF1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924" y="3582897"/>
                <a:ext cx="1042404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: Diagonal Corners Rounded 98">
            <a:extLst>
              <a:ext uri="{FF2B5EF4-FFF2-40B4-BE49-F238E27FC236}">
                <a16:creationId xmlns:a16="http://schemas.microsoft.com/office/drawing/2014/main" id="{BF1124A6-FA29-4CBC-B0E6-01A31429D704}"/>
              </a:ext>
            </a:extLst>
          </p:cNvPr>
          <p:cNvSpPr/>
          <p:nvPr/>
        </p:nvSpPr>
        <p:spPr>
          <a:xfrm>
            <a:off x="2167465" y="2931374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C951E99D-E37F-41C5-8027-CDACAB90CC44}"/>
              </a:ext>
            </a:extLst>
          </p:cNvPr>
          <p:cNvSpPr/>
          <p:nvPr/>
        </p:nvSpPr>
        <p:spPr>
          <a:xfrm>
            <a:off x="3772384" y="2404454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17D1B0-75DE-478A-B402-484E1CF465EB}"/>
                  </a:ext>
                </a:extLst>
              </p:cNvPr>
              <p:cNvSpPr txBox="1"/>
              <p:nvPr/>
            </p:nvSpPr>
            <p:spPr>
              <a:xfrm>
                <a:off x="5344069" y="4208780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17D1B0-75DE-478A-B402-484E1CF4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69" y="4208780"/>
                <a:ext cx="131596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A476E-3F68-4EB9-BD9D-DD80CD4D6502}"/>
                  </a:ext>
                </a:extLst>
              </p:cNvPr>
              <p:cNvSpPr txBox="1"/>
              <p:nvPr/>
            </p:nvSpPr>
            <p:spPr>
              <a:xfrm>
                <a:off x="1703542" y="5549563"/>
                <a:ext cx="12610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A476E-3F68-4EB9-BD9D-DD80CD4D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42" y="5549563"/>
                <a:ext cx="1261010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576BF2D-9461-454C-8EFD-73572D40A5E5}"/>
                  </a:ext>
                </a:extLst>
              </p:cNvPr>
              <p:cNvSpPr txBox="1"/>
              <p:nvPr/>
            </p:nvSpPr>
            <p:spPr>
              <a:xfrm>
                <a:off x="1381826" y="554956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576BF2D-9461-454C-8EFD-73572D40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26" y="5549563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CDBE8D-B01A-4EB6-9FA8-95A0483AA5B7}"/>
                  </a:ext>
                </a:extLst>
              </p:cNvPr>
              <p:cNvSpPr txBox="1"/>
              <p:nvPr/>
            </p:nvSpPr>
            <p:spPr>
              <a:xfrm>
                <a:off x="170773" y="5257059"/>
                <a:ext cx="1056047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CDBE8D-B01A-4EB6-9FA8-95A0483AA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3" y="5257059"/>
                <a:ext cx="1056047" cy="113569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7DC25B-F0FB-4DE0-B6EE-60F3E2F5D550}"/>
                  </a:ext>
                </a:extLst>
              </p:cNvPr>
              <p:cNvSpPr txBox="1"/>
              <p:nvPr/>
            </p:nvSpPr>
            <p:spPr>
              <a:xfrm>
                <a:off x="7977386" y="2733544"/>
                <a:ext cx="4384783" cy="927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50−30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7DC25B-F0FB-4DE0-B6EE-60F3E2F5D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386" y="2733544"/>
                <a:ext cx="4384783" cy="92788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347C4BE-852D-43EE-969A-6C2B29A293D0}"/>
                  </a:ext>
                </a:extLst>
              </p:cNvPr>
              <p:cNvSpPr txBox="1"/>
              <p:nvPr/>
            </p:nvSpPr>
            <p:spPr>
              <a:xfrm>
                <a:off x="7977386" y="1456146"/>
                <a:ext cx="4062839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347C4BE-852D-43EE-969A-6C2B29A29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386" y="1456146"/>
                <a:ext cx="4062839" cy="113409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7C72333-49F2-480B-A285-36B3922E0C6E}"/>
                  </a:ext>
                </a:extLst>
              </p:cNvPr>
              <p:cNvSpPr txBox="1"/>
              <p:nvPr/>
            </p:nvSpPr>
            <p:spPr>
              <a:xfrm>
                <a:off x="7431490" y="293587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7C72333-49F2-480B-A285-36B3922E0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490" y="2935875"/>
                <a:ext cx="506235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C0F8ED-0371-43B8-A55C-FD9A2A463D5F}"/>
                  </a:ext>
                </a:extLst>
              </p:cNvPr>
              <p:cNvSpPr txBox="1"/>
              <p:nvPr/>
            </p:nvSpPr>
            <p:spPr>
              <a:xfrm>
                <a:off x="7977386" y="3886313"/>
                <a:ext cx="29037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=20+7.41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C0F8ED-0371-43B8-A55C-FD9A2A46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386" y="3886313"/>
                <a:ext cx="2903701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8B0D84A-DDBD-4DD3-89F7-62484004EFA9}"/>
                  </a:ext>
                </a:extLst>
              </p:cNvPr>
              <p:cNvSpPr txBox="1"/>
              <p:nvPr/>
            </p:nvSpPr>
            <p:spPr>
              <a:xfrm>
                <a:off x="7431490" y="388426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8B0D84A-DDBD-4DD3-89F7-62484004E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490" y="3884269"/>
                <a:ext cx="506235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44A02C-8449-42D6-9F0F-419385B34FBF}"/>
                  </a:ext>
                </a:extLst>
              </p:cNvPr>
              <p:cNvSpPr txBox="1"/>
              <p:nvPr/>
            </p:nvSpPr>
            <p:spPr>
              <a:xfrm>
                <a:off x="7428065" y="464593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44A02C-8449-42D6-9F0F-419385B34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065" y="4645937"/>
                <a:ext cx="506235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9E50EF9-E42D-49B4-A0CE-2F1C10587960}"/>
                  </a:ext>
                </a:extLst>
              </p:cNvPr>
              <p:cNvSpPr txBox="1"/>
              <p:nvPr/>
            </p:nvSpPr>
            <p:spPr>
              <a:xfrm>
                <a:off x="7977386" y="4645937"/>
                <a:ext cx="20093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=27.41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9E50EF9-E42D-49B4-A0CE-2F1C10587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386" y="4645937"/>
                <a:ext cx="2009399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6CAECC-E408-4FDD-8056-F4638AFDB6EA}"/>
              </a:ext>
            </a:extLst>
          </p:cNvPr>
          <p:cNvCxnSpPr>
            <a:cxnSpLocks/>
          </p:cNvCxnSpPr>
          <p:nvPr/>
        </p:nvCxnSpPr>
        <p:spPr>
          <a:xfrm>
            <a:off x="7296150" y="895350"/>
            <a:ext cx="0" cy="5570431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7ED2C62-1309-451B-B6DD-B94490B9853C}"/>
              </a:ext>
            </a:extLst>
          </p:cNvPr>
          <p:cNvSpPr txBox="1"/>
          <p:nvPr/>
        </p:nvSpPr>
        <p:spPr>
          <a:xfrm>
            <a:off x="-3419733" y="731603"/>
            <a:ext cx="341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Mean (Direct Method)</a:t>
            </a:r>
          </a:p>
        </p:txBody>
      </p:sp>
    </p:spTree>
    <p:extLst>
      <p:ext uri="{BB962C8B-B14F-4D97-AF65-F5344CB8AC3E}">
        <p14:creationId xmlns:p14="http://schemas.microsoft.com/office/powerpoint/2010/main" val="129287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0" grpId="0" animBg="1"/>
      <p:bldP spid="91" grpId="0"/>
      <p:bldP spid="92" grpId="0"/>
      <p:bldP spid="93" grpId="0"/>
      <p:bldP spid="94" grpId="0"/>
      <p:bldP spid="96" grpId="0"/>
      <p:bldP spid="97" grpId="0"/>
      <p:bldP spid="98" grpId="0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FB5B-BFB7-4BCB-8588-04293733C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725E-9533-5559-C5C4-76C9EA67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72328-FCA8-4C47-884D-80BA94F87256}"/>
              </a:ext>
            </a:extLst>
          </p:cNvPr>
          <p:cNvSpPr txBox="1"/>
          <p:nvPr/>
        </p:nvSpPr>
        <p:spPr>
          <a:xfrm>
            <a:off x="218667" y="731603"/>
            <a:ext cx="3420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Mean (Direct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234551F-B694-476C-B045-6AEEAF75D1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234551F-B694-476C-B045-6AEEAF75D1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" t="-1124" r="-102362" b="-584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222" t="-1124" r="-1167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023F67F-FA19-4F9A-BA0C-46C0EC1E1E4A}"/>
                  </a:ext>
                </a:extLst>
              </p:cNvPr>
              <p:cNvSpPr/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023F67F-FA19-4F9A-BA0C-46C0EC1E1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B0FFB25-756A-419E-B02D-839FAFF050FD}"/>
                  </a:ext>
                </a:extLst>
              </p:cNvPr>
              <p:cNvSpPr/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B0FFB25-756A-419E-B02D-839FAFF05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E19DA91-779D-455E-AF88-22FCDB7A7261}"/>
                  </a:ext>
                </a:extLst>
              </p:cNvPr>
              <p:cNvSpPr/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E19DA91-779D-455E-AF88-22FCDB7A7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8CC51E-599A-4D9A-A4D3-A019CD05C6CE}"/>
                  </a:ext>
                </a:extLst>
              </p:cNvPr>
              <p:cNvSpPr/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8CC51E-599A-4D9A-A4D3-A019CD05C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5D4C8B-1074-45A1-B44B-9A9D19870730}"/>
                  </a:ext>
                </a:extLst>
              </p:cNvPr>
              <p:cNvSpPr/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5D4C8B-1074-45A1-B44B-9A9D19870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53E35B0-A08B-43D3-BFE7-9599473D34BA}"/>
                  </a:ext>
                </a:extLst>
              </p:cNvPr>
              <p:cNvSpPr/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53E35B0-A08B-43D3-BFE7-9599473D3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624189-5F5E-471F-B4D4-4DBFC3FEB2C0}"/>
                  </a:ext>
                </a:extLst>
              </p:cNvPr>
              <p:cNvSpPr/>
              <p:nvPr/>
            </p:nvSpPr>
            <p:spPr>
              <a:xfrm>
                <a:off x="2155732" y="181792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624189-5F5E-471F-B4D4-4DBFC3FEB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1817920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DC74C2A-9AF8-4DBE-8E99-8FEAC0B2F444}"/>
                  </a:ext>
                </a:extLst>
              </p:cNvPr>
              <p:cNvSpPr/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DC74C2A-9AF8-4DBE-8E99-8FEAC0B2F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327AFE-093F-41B8-A228-2E1138BE17C8}"/>
                  </a:ext>
                </a:extLst>
              </p:cNvPr>
              <p:cNvSpPr/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327AFE-093F-41B8-A228-2E1138BE1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565815-6046-4709-83E2-59BC1B13F88F}"/>
                  </a:ext>
                </a:extLst>
              </p:cNvPr>
              <p:cNvSpPr/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565815-6046-4709-83E2-59BC1B13F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4A33CC-F28A-4A6E-B83F-C3677B3381B8}"/>
                  </a:ext>
                </a:extLst>
              </p:cNvPr>
              <p:cNvSpPr/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4A33CC-F28A-4A6E-B83F-C3677B3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11CBE6-C5E2-42AD-BE21-2C3DE57A066B}"/>
                  </a:ext>
                </a:extLst>
              </p:cNvPr>
              <p:cNvSpPr/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11CBE6-C5E2-42AD-BE21-2C3DE57A0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A476E-3F68-4EB9-BD9D-DD80CD4D6502}"/>
                  </a:ext>
                </a:extLst>
              </p:cNvPr>
              <p:cNvSpPr txBox="1"/>
              <p:nvPr/>
            </p:nvSpPr>
            <p:spPr>
              <a:xfrm>
                <a:off x="989856" y="5549563"/>
                <a:ext cx="12610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A476E-3F68-4EB9-BD9D-DD80CD4D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56" y="5549563"/>
                <a:ext cx="126101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CDBE8D-B01A-4EB6-9FA8-95A0483AA5B7}"/>
                  </a:ext>
                </a:extLst>
              </p:cNvPr>
              <p:cNvSpPr txBox="1"/>
              <p:nvPr/>
            </p:nvSpPr>
            <p:spPr>
              <a:xfrm>
                <a:off x="170773" y="5257059"/>
                <a:ext cx="1056047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CDBE8D-B01A-4EB6-9FA8-95A0483AA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3" y="5257059"/>
                <a:ext cx="1056047" cy="11356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635444B2-9169-48FE-9A28-CC887CDD0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159635"/>
                  </p:ext>
                </p:extLst>
              </p:nvPr>
            </p:nvGraphicFramePr>
            <p:xfrm>
              <a:off x="3324225" y="1280450"/>
              <a:ext cx="3944039" cy="3682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7109">
                      <a:extLst>
                        <a:ext uri="{9D8B030D-6E8A-4147-A177-3AD203B41FA5}">
                          <a16:colId xmlns:a16="http://schemas.microsoft.com/office/drawing/2014/main" val="825888703"/>
                        </a:ext>
                      </a:extLst>
                    </a:gridCol>
                    <a:gridCol w="2566930">
                      <a:extLst>
                        <a:ext uri="{9D8B030D-6E8A-4147-A177-3AD203B41FA5}">
                          <a16:colId xmlns:a16="http://schemas.microsoft.com/office/drawing/2014/main" val="501132493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965418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5660127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3603947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9331259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147070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184756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69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635444B2-9169-48FE-9A28-CC887CDD0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159635"/>
                  </p:ext>
                </p:extLst>
              </p:nvPr>
            </p:nvGraphicFramePr>
            <p:xfrm>
              <a:off x="3324225" y="1280450"/>
              <a:ext cx="3944039" cy="3682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7109">
                      <a:extLst>
                        <a:ext uri="{9D8B030D-6E8A-4147-A177-3AD203B41FA5}">
                          <a16:colId xmlns:a16="http://schemas.microsoft.com/office/drawing/2014/main" val="825888703"/>
                        </a:ext>
                      </a:extLst>
                    </a:gridCol>
                    <a:gridCol w="2566930">
                      <a:extLst>
                        <a:ext uri="{9D8B030D-6E8A-4147-A177-3AD203B41FA5}">
                          <a16:colId xmlns:a16="http://schemas.microsoft.com/office/drawing/2014/main" val="501132493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885" t="-2247" r="-188053" b="-583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54028" t="-2247" r="-711" b="-583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965418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5660127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3603947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9331259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147070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184756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696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A47EAF7-3185-4DB6-B168-A01F3745A152}"/>
                  </a:ext>
                </a:extLst>
              </p:cNvPr>
              <p:cNvSpPr/>
              <p:nvPr/>
            </p:nvSpPr>
            <p:spPr>
              <a:xfrm>
                <a:off x="3638912" y="181792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A47EAF7-3185-4DB6-B168-A01F3745A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912" y="1817920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4C2381-AE03-4D18-BF22-F9C5D0F527A9}"/>
                  </a:ext>
                </a:extLst>
              </p:cNvPr>
              <p:cNvSpPr/>
              <p:nvPr/>
            </p:nvSpPr>
            <p:spPr>
              <a:xfrm>
                <a:off x="3667290" y="233972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4C2381-AE03-4D18-BF22-F9C5D0F52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2339726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C785690-AC1A-4198-9AD9-F7EBD1459334}"/>
                  </a:ext>
                </a:extLst>
              </p:cNvPr>
              <p:cNvSpPr/>
              <p:nvPr/>
            </p:nvSpPr>
            <p:spPr>
              <a:xfrm>
                <a:off x="3667290" y="28615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C785690-AC1A-4198-9AD9-F7EBD1459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2861532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D297257-0EF6-473F-9450-7EC9F4F48602}"/>
                  </a:ext>
                </a:extLst>
              </p:cNvPr>
              <p:cNvSpPr/>
              <p:nvPr/>
            </p:nvSpPr>
            <p:spPr>
              <a:xfrm>
                <a:off x="3667290" y="338333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D297257-0EF6-473F-9450-7EC9F4F4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3383338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ECA870B-73C8-4CCD-BE38-3545E8224912}"/>
                  </a:ext>
                </a:extLst>
              </p:cNvPr>
              <p:cNvSpPr/>
              <p:nvPr/>
            </p:nvSpPr>
            <p:spPr>
              <a:xfrm>
                <a:off x="3667290" y="390514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ECA870B-73C8-4CCD-BE38-3545E8224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3905144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39B7ED1-432E-473B-A32B-60436048A288}"/>
                  </a:ext>
                </a:extLst>
              </p:cNvPr>
              <p:cNvSpPr/>
              <p:nvPr/>
            </p:nvSpPr>
            <p:spPr>
              <a:xfrm>
                <a:off x="5474949" y="1817920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39B7ED1-432E-473B-A32B-60436048A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1817920"/>
                <a:ext cx="108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1D4EFE-634B-4AEA-A97A-E6226B2E9B70}"/>
                  </a:ext>
                </a:extLst>
              </p:cNvPr>
              <p:cNvSpPr/>
              <p:nvPr/>
            </p:nvSpPr>
            <p:spPr>
              <a:xfrm>
                <a:off x="5474949" y="2339726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1D4EFE-634B-4AEA-A97A-E6226B2E9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2339726"/>
                <a:ext cx="1080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A6F5EC4-9598-4BFF-8638-D8E26D5D7983}"/>
                  </a:ext>
                </a:extLst>
              </p:cNvPr>
              <p:cNvSpPr/>
              <p:nvPr/>
            </p:nvSpPr>
            <p:spPr>
              <a:xfrm>
                <a:off x="5474949" y="2861532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A6F5EC4-9598-4BFF-8638-D8E26D5D7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2861532"/>
                <a:ext cx="1080000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6E4D77-B5E2-4DF9-A443-2A094F003394}"/>
                  </a:ext>
                </a:extLst>
              </p:cNvPr>
              <p:cNvSpPr/>
              <p:nvPr/>
            </p:nvSpPr>
            <p:spPr>
              <a:xfrm>
                <a:off x="5474949" y="3383338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6E4D77-B5E2-4DF9-A443-2A094F003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3383338"/>
                <a:ext cx="1080000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6A84E7C-15D8-4BE3-A600-03D826E8CB5F}"/>
                  </a:ext>
                </a:extLst>
              </p:cNvPr>
              <p:cNvSpPr/>
              <p:nvPr/>
            </p:nvSpPr>
            <p:spPr>
              <a:xfrm>
                <a:off x="5474949" y="3905144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6A84E7C-15D8-4BE3-A600-03D826E8C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3905144"/>
                <a:ext cx="1080000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46D34E0-A2D4-44DA-8877-2F5E15FB41D7}"/>
                  </a:ext>
                </a:extLst>
              </p:cNvPr>
              <p:cNvSpPr/>
              <p:nvPr/>
            </p:nvSpPr>
            <p:spPr>
              <a:xfrm>
                <a:off x="3667290" y="442694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46D34E0-A2D4-44DA-8877-2F5E15FB4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4426948"/>
                <a:ext cx="720000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69609CD-FA50-471D-9C0A-06CF617BFD75}"/>
                  </a:ext>
                </a:extLst>
              </p:cNvPr>
              <p:cNvSpPr/>
              <p:nvPr/>
            </p:nvSpPr>
            <p:spPr>
              <a:xfrm>
                <a:off x="5474949" y="4426948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69609CD-FA50-471D-9C0A-06CF617B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4426948"/>
                <a:ext cx="1080000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ED5793-18CB-4ED3-81DE-BC0C56D660BF}"/>
                  </a:ext>
                </a:extLst>
              </p:cNvPr>
              <p:cNvSpPr txBox="1"/>
              <p:nvPr/>
            </p:nvSpPr>
            <p:spPr>
              <a:xfrm>
                <a:off x="9021254" y="1223603"/>
                <a:ext cx="207141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ED5793-18CB-4ED3-81DE-BC0C56D66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254" y="1223603"/>
                <a:ext cx="2071413" cy="99597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B7FE37-7F0B-4A3D-92B4-09A20447128F}"/>
                  </a:ext>
                </a:extLst>
              </p:cNvPr>
              <p:cNvSpPr txBox="1"/>
              <p:nvPr/>
            </p:nvSpPr>
            <p:spPr>
              <a:xfrm>
                <a:off x="9021254" y="2431778"/>
                <a:ext cx="2071413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2800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B7FE37-7F0B-4A3D-92B4-09A20447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254" y="2431778"/>
                <a:ext cx="2071413" cy="9017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5C8FE4F-502F-48B6-840A-02E5F5ABB063}"/>
                  </a:ext>
                </a:extLst>
              </p:cNvPr>
              <p:cNvSpPr txBox="1"/>
              <p:nvPr/>
            </p:nvSpPr>
            <p:spPr>
              <a:xfrm>
                <a:off x="9021254" y="3545759"/>
                <a:ext cx="15505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5C8FE4F-502F-48B6-840A-02E5F5AB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254" y="3545759"/>
                <a:ext cx="1550518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3CBA94-2D15-4D47-96CA-E831E53666EC}"/>
                  </a:ext>
                </a:extLst>
              </p:cNvPr>
              <p:cNvSpPr txBox="1"/>
              <p:nvPr/>
            </p:nvSpPr>
            <p:spPr>
              <a:xfrm>
                <a:off x="8437328" y="262106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3CBA94-2D15-4D47-96CA-E831E536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328" y="2621060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7582A0-0AF4-478C-BF77-DA7BDC43BB38}"/>
                  </a:ext>
                </a:extLst>
              </p:cNvPr>
              <p:cNvSpPr txBox="1"/>
              <p:nvPr/>
            </p:nvSpPr>
            <p:spPr>
              <a:xfrm>
                <a:off x="8437327" y="354575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7582A0-0AF4-478C-BF77-DA7BDC43B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327" y="3545759"/>
                <a:ext cx="5062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8C15696F-A0B9-46B2-A65C-400DCA790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26922"/>
              </p:ext>
            </p:extLst>
          </p:nvPr>
        </p:nvGraphicFramePr>
        <p:xfrm>
          <a:off x="4702791" y="4962524"/>
          <a:ext cx="2565473" cy="1008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5473">
                  <a:extLst>
                    <a:ext uri="{9D8B030D-6E8A-4147-A177-3AD203B41FA5}">
                      <a16:colId xmlns:a16="http://schemas.microsoft.com/office/drawing/2014/main" val="1871424704"/>
                    </a:ext>
                  </a:extLst>
                </a:gridCol>
              </a:tblGrid>
              <a:tr h="1008831"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179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BE5777D-981A-4813-9477-8382EA648663}"/>
                  </a:ext>
                </a:extLst>
              </p:cNvPr>
              <p:cNvSpPr/>
              <p:nvPr/>
            </p:nvSpPr>
            <p:spPr>
              <a:xfrm>
                <a:off x="4720110" y="5016909"/>
                <a:ext cx="2589678" cy="996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BE5777D-981A-4813-9477-8382EA648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10" y="5016909"/>
                <a:ext cx="2589678" cy="99667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3AB5548A-C59E-4EC1-A67C-03432E987986}"/>
              </a:ext>
            </a:extLst>
          </p:cNvPr>
          <p:cNvSpPr txBox="1"/>
          <p:nvPr/>
        </p:nvSpPr>
        <p:spPr>
          <a:xfrm>
            <a:off x="-1215557" y="731603"/>
            <a:ext cx="111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Mode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700EDF0-B85C-4198-A097-3868E5B49EFC}"/>
              </a:ext>
            </a:extLst>
          </p:cNvPr>
          <p:cNvCxnSpPr>
            <a:cxnSpLocks/>
          </p:cNvCxnSpPr>
          <p:nvPr/>
        </p:nvCxnSpPr>
        <p:spPr>
          <a:xfrm>
            <a:off x="7791450" y="895350"/>
            <a:ext cx="0" cy="5570431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0465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4" grpId="0"/>
      <p:bldP spid="55" grpId="0"/>
      <p:bldP spid="56" grpId="0"/>
      <p:bldP spid="57" grpId="0"/>
      <p:bldP spid="58" grpId="0"/>
      <p:bldP spid="65" grpId="0"/>
      <p:bldP spid="77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9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FB5B-BFB7-4BCB-8588-04293733C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725E-9533-5559-C5C4-76C9EA67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72328-FCA8-4C47-884D-80BA94F87256}"/>
              </a:ext>
            </a:extLst>
          </p:cNvPr>
          <p:cNvSpPr txBox="1"/>
          <p:nvPr/>
        </p:nvSpPr>
        <p:spPr>
          <a:xfrm>
            <a:off x="218667" y="731603"/>
            <a:ext cx="111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F3B229-F615-4ECE-8599-6EC13F100944}"/>
                  </a:ext>
                </a:extLst>
              </p:cNvPr>
              <p:cNvSpPr txBox="1"/>
              <p:nvPr/>
            </p:nvSpPr>
            <p:spPr>
              <a:xfrm>
                <a:off x="6885061" y="1152560"/>
                <a:ext cx="468468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F3B229-F615-4ECE-8599-6EC13F10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61" y="1152560"/>
                <a:ext cx="4684680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62CDCD0-811F-4D6C-95DA-5F104D533A03}"/>
                  </a:ext>
                </a:extLst>
              </p:cNvPr>
              <p:cNvSpPr txBox="1"/>
              <p:nvPr/>
            </p:nvSpPr>
            <p:spPr>
              <a:xfrm>
                <a:off x="6440517" y="2336870"/>
                <a:ext cx="557376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20+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27−18</m:t>
                              </m:r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27</m:t>
                                  </m:r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−18−20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62CDCD0-811F-4D6C-95DA-5F104D533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7" y="2336870"/>
                <a:ext cx="5573769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291394-BC16-4937-BF52-1B3E61FB11AF}"/>
                  </a:ext>
                </a:extLst>
              </p:cNvPr>
              <p:cNvSpPr txBox="1"/>
              <p:nvPr/>
            </p:nvSpPr>
            <p:spPr>
              <a:xfrm>
                <a:off x="6440516" y="3598043"/>
                <a:ext cx="453228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20+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54−38 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291394-BC16-4937-BF52-1B3E61FB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6" y="3598043"/>
                <a:ext cx="4532283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44A5C0-335A-43B8-B5D2-C8E3C7A5822E}"/>
                  </a:ext>
                </a:extLst>
              </p:cNvPr>
              <p:cNvSpPr txBox="1"/>
              <p:nvPr/>
            </p:nvSpPr>
            <p:spPr>
              <a:xfrm>
                <a:off x="6440517" y="6015256"/>
                <a:ext cx="17026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25.63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44A5C0-335A-43B8-B5D2-C8E3C7A58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7" y="6015256"/>
                <a:ext cx="170267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BC6728-2C0A-4B70-BD9B-2B8AAEBFDB14}"/>
                  </a:ext>
                </a:extLst>
              </p:cNvPr>
              <p:cNvSpPr txBox="1"/>
              <p:nvPr/>
            </p:nvSpPr>
            <p:spPr>
              <a:xfrm>
                <a:off x="5931794" y="265440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BC6728-2C0A-4B70-BD9B-2B8AAEBFD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94" y="2654403"/>
                <a:ext cx="5062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021A439-9380-4AE0-B8EF-3D0ABA61F9A0}"/>
                  </a:ext>
                </a:extLst>
              </p:cNvPr>
              <p:cNvSpPr txBox="1"/>
              <p:nvPr/>
            </p:nvSpPr>
            <p:spPr>
              <a:xfrm>
                <a:off x="5931794" y="396517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021A439-9380-4AE0-B8EF-3D0ABA61F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94" y="3965176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C69BB34-2AE2-46F7-BE2E-251D01E5DA31}"/>
                  </a:ext>
                </a:extLst>
              </p:cNvPr>
              <p:cNvSpPr txBox="1"/>
              <p:nvPr/>
            </p:nvSpPr>
            <p:spPr>
              <a:xfrm>
                <a:off x="5934282" y="601525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C69BB34-2AE2-46F7-BE2E-251D01E5D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282" y="6015256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1C751ECD-CD95-4828-9369-CA5207FDDB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1C751ECD-CD95-4828-9369-CA5207FDDB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94" t="-1124" r="-102362" b="-584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9222" t="-1124" r="-1167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607F948-1626-46D4-92BA-C9B8E2DF0FC4}"/>
                  </a:ext>
                </a:extLst>
              </p:cNvPr>
              <p:cNvSpPr/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607F948-1626-46D4-92BA-C9B8E2DF0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ABEAF22-C596-45D1-B022-31CABAEB307E}"/>
                  </a:ext>
                </a:extLst>
              </p:cNvPr>
              <p:cNvSpPr/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ABEAF22-C596-45D1-B022-31CABAEB3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360F79F-1B4A-4AA9-8A8D-BE6B85157E93}"/>
                  </a:ext>
                </a:extLst>
              </p:cNvPr>
              <p:cNvSpPr/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360F79F-1B4A-4AA9-8A8D-BE6B85157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5311CC-969F-45D7-A41C-5E8DD0EDD687}"/>
                  </a:ext>
                </a:extLst>
              </p:cNvPr>
              <p:cNvSpPr/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5311CC-969F-45D7-A41C-5E8DD0EDD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42E3B3F-8A9B-46C1-AB8D-808F66FEDDFB}"/>
                  </a:ext>
                </a:extLst>
              </p:cNvPr>
              <p:cNvSpPr/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42E3B3F-8A9B-46C1-AB8D-808F66FED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4D2E228-CE84-4781-8CDD-C852C39CEF0C}"/>
                  </a:ext>
                </a:extLst>
              </p:cNvPr>
              <p:cNvSpPr/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4D2E228-CE84-4781-8CDD-C852C39CE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49C8B5E-E61D-459D-8C52-71CB9DA9C017}"/>
                  </a:ext>
                </a:extLst>
              </p:cNvPr>
              <p:cNvSpPr/>
              <p:nvPr/>
            </p:nvSpPr>
            <p:spPr>
              <a:xfrm>
                <a:off x="2155732" y="181792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49C8B5E-E61D-459D-8C52-71CB9DA9C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1817920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0D90E2B-DFCD-49F1-939A-8EB1F16F53AF}"/>
                  </a:ext>
                </a:extLst>
              </p:cNvPr>
              <p:cNvSpPr/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0D90E2B-DFCD-49F1-939A-8EB1F16F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3ED490A-A710-4CD2-A3BB-772795849479}"/>
                  </a:ext>
                </a:extLst>
              </p:cNvPr>
              <p:cNvSpPr/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3ED490A-A710-4CD2-A3BB-772795849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152D04A-8358-4B4B-95E1-3D9B68FB202B}"/>
                  </a:ext>
                </a:extLst>
              </p:cNvPr>
              <p:cNvSpPr/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152D04A-8358-4B4B-95E1-3D9B68FB2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1FAA9E8-8A6E-44F4-ADFA-0E23A9BA6FB6}"/>
                  </a:ext>
                </a:extLst>
              </p:cNvPr>
              <p:cNvSpPr/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1FAA9E8-8A6E-44F4-ADFA-0E23A9BA6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A666A8-11C2-4063-BB08-BE6D6350BE96}"/>
                  </a:ext>
                </a:extLst>
              </p:cNvPr>
              <p:cNvSpPr/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A666A8-11C2-4063-BB08-BE6D6350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12FD378-CE9C-4A07-9D93-87EBA97A4041}"/>
                  </a:ext>
                </a:extLst>
              </p:cNvPr>
              <p:cNvSpPr/>
              <p:nvPr/>
            </p:nvSpPr>
            <p:spPr>
              <a:xfrm>
                <a:off x="3938917" y="4488396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12FD378-CE9C-4A07-9D93-87EBA97A4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917" y="4488396"/>
                <a:ext cx="1476661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1E464D6-ECF3-4469-8FAD-06A27924249B}"/>
              </a:ext>
            </a:extLst>
          </p:cNvPr>
          <p:cNvSpPr/>
          <p:nvPr/>
        </p:nvSpPr>
        <p:spPr>
          <a:xfrm>
            <a:off x="264161" y="2864480"/>
            <a:ext cx="3007092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FABB89-110C-42AD-93E4-9ABE85844B9E}"/>
              </a:ext>
            </a:extLst>
          </p:cNvPr>
          <p:cNvSpPr/>
          <p:nvPr/>
        </p:nvSpPr>
        <p:spPr>
          <a:xfrm>
            <a:off x="3536836" y="900902"/>
            <a:ext cx="1933936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Modal class: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15E885D-2120-43F8-A609-384687E52690}"/>
                  </a:ext>
                </a:extLst>
              </p:cNvPr>
              <p:cNvSpPr/>
              <p:nvPr/>
            </p:nvSpPr>
            <p:spPr>
              <a:xfrm>
                <a:off x="3696497" y="165134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15E885D-2120-43F8-A609-384687E52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497" y="1651349"/>
                <a:ext cx="16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4690608-6555-4E55-BFBA-7C2764B19614}"/>
                  </a:ext>
                </a:extLst>
              </p:cNvPr>
              <p:cNvSpPr/>
              <p:nvPr/>
            </p:nvSpPr>
            <p:spPr>
              <a:xfrm>
                <a:off x="3898234" y="2197417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4690608-6555-4E55-BFBA-7C2764B19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34" y="2197417"/>
                <a:ext cx="1476661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: Diagonal Corners Rounded 81">
            <a:extLst>
              <a:ext uri="{FF2B5EF4-FFF2-40B4-BE49-F238E27FC236}">
                <a16:creationId xmlns:a16="http://schemas.microsoft.com/office/drawing/2014/main" id="{7AFA4B9A-9F36-431C-9042-DC4D6C0C6ACC}"/>
              </a:ext>
            </a:extLst>
          </p:cNvPr>
          <p:cNvSpPr/>
          <p:nvPr/>
        </p:nvSpPr>
        <p:spPr>
          <a:xfrm>
            <a:off x="2136740" y="2923882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56E0644-9C47-4976-9BFB-3E7F9DD89275}"/>
                  </a:ext>
                </a:extLst>
              </p:cNvPr>
              <p:cNvSpPr/>
              <p:nvPr/>
            </p:nvSpPr>
            <p:spPr>
              <a:xfrm>
                <a:off x="3872944" y="2736219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56E0644-9C47-4976-9BFB-3E7F9DD89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4" y="2736219"/>
                <a:ext cx="577921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Diagonal Corners Rounded 83">
            <a:extLst>
              <a:ext uri="{FF2B5EF4-FFF2-40B4-BE49-F238E27FC236}">
                <a16:creationId xmlns:a16="http://schemas.microsoft.com/office/drawing/2014/main" id="{85BFBFC4-78FE-45AA-869B-07E1EE1E4394}"/>
              </a:ext>
            </a:extLst>
          </p:cNvPr>
          <p:cNvSpPr/>
          <p:nvPr/>
        </p:nvSpPr>
        <p:spPr>
          <a:xfrm>
            <a:off x="2136740" y="2400929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: Diagonal Corners Rounded 84">
            <a:extLst>
              <a:ext uri="{FF2B5EF4-FFF2-40B4-BE49-F238E27FC236}">
                <a16:creationId xmlns:a16="http://schemas.microsoft.com/office/drawing/2014/main" id="{EF878A6A-E567-401A-B23E-6C36BB1A28C9}"/>
              </a:ext>
            </a:extLst>
          </p:cNvPr>
          <p:cNvSpPr/>
          <p:nvPr/>
        </p:nvSpPr>
        <p:spPr>
          <a:xfrm>
            <a:off x="2136740" y="3446929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FBD803A-BD6B-4940-B19D-5BE595CD5EFF}"/>
                  </a:ext>
                </a:extLst>
              </p:cNvPr>
              <p:cNvSpPr/>
              <p:nvPr/>
            </p:nvSpPr>
            <p:spPr>
              <a:xfrm>
                <a:off x="4208226" y="2736219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FBD803A-BD6B-4940-B19D-5BE595CD5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26" y="2736219"/>
                <a:ext cx="1036602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225D4C1-6B79-46E1-BD65-256D1B4D0993}"/>
                  </a:ext>
                </a:extLst>
              </p:cNvPr>
              <p:cNvSpPr/>
              <p:nvPr/>
            </p:nvSpPr>
            <p:spPr>
              <a:xfrm>
                <a:off x="3872944" y="3315038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225D4C1-6B79-46E1-BD65-256D1B4D0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4" y="3315038"/>
                <a:ext cx="577921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ECE6809-EC0F-4052-BDC4-36166D37EB5F}"/>
                  </a:ext>
                </a:extLst>
              </p:cNvPr>
              <p:cNvSpPr/>
              <p:nvPr/>
            </p:nvSpPr>
            <p:spPr>
              <a:xfrm>
                <a:off x="4208226" y="3315038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ECE6809-EC0F-4052-BDC4-36166D37E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26" y="3315038"/>
                <a:ext cx="1036602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010C1D9-FC74-4229-A4D6-A4088F5F0CDC}"/>
                  </a:ext>
                </a:extLst>
              </p:cNvPr>
              <p:cNvSpPr/>
              <p:nvPr/>
            </p:nvSpPr>
            <p:spPr>
              <a:xfrm>
                <a:off x="3872944" y="3893857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010C1D9-FC74-4229-A4D6-A4088F5F0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4" y="3893857"/>
                <a:ext cx="577921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8C7DB22-85A0-4F71-A5C0-79B10BBD4042}"/>
                  </a:ext>
                </a:extLst>
              </p:cNvPr>
              <p:cNvSpPr/>
              <p:nvPr/>
            </p:nvSpPr>
            <p:spPr>
              <a:xfrm>
                <a:off x="4208226" y="3893857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8C7DB22-85A0-4F71-A5C0-79B10BBD4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26" y="3893857"/>
                <a:ext cx="1036602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110572F-4D01-4F66-9368-A20E12B59566}"/>
              </a:ext>
            </a:extLst>
          </p:cNvPr>
          <p:cNvCxnSpPr>
            <a:cxnSpLocks/>
          </p:cNvCxnSpPr>
          <p:nvPr/>
        </p:nvCxnSpPr>
        <p:spPr>
          <a:xfrm>
            <a:off x="5619750" y="895350"/>
            <a:ext cx="0" cy="5570431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6EFBAF4-0D1B-4BAB-B844-6B0B620DA935}"/>
                  </a:ext>
                </a:extLst>
              </p:cNvPr>
              <p:cNvSpPr txBox="1"/>
              <p:nvPr/>
            </p:nvSpPr>
            <p:spPr>
              <a:xfrm>
                <a:off x="6440517" y="4859215"/>
                <a:ext cx="359575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20+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16 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6EFBAF4-0D1B-4BAB-B844-6B0B620D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7" y="4859215"/>
                <a:ext cx="3595752" cy="106048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25FB96-B3D1-4A2A-863E-E00E15FFD28A}"/>
                  </a:ext>
                </a:extLst>
              </p:cNvPr>
              <p:cNvSpPr txBox="1"/>
              <p:nvPr/>
            </p:nvSpPr>
            <p:spPr>
              <a:xfrm>
                <a:off x="5931794" y="512784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25FB96-B3D1-4A2A-863E-E00E15FF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94" y="5127846"/>
                <a:ext cx="506235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72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9" grpId="0"/>
      <p:bldP spid="61" grpId="0"/>
      <p:bldP spid="62" grpId="0"/>
      <p:bldP spid="63" grpId="0"/>
      <p:bldP spid="77" grpId="0"/>
      <p:bldP spid="78" grpId="0" animBg="1"/>
      <p:bldP spid="80" grpId="0"/>
      <p:bldP spid="81" grpId="0"/>
      <p:bldP spid="82" grpId="0" animBg="1"/>
      <p:bldP spid="83" grpId="0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3" grpId="0"/>
      <p:bldP spid="9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1.4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Quartiles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468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417582-D15A-4AD3-B8D9-C07F552F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Quartiles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Quartiles are measures which divide a series into four equal parts using three quartiles namely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.</a:t>
                </a:r>
                <a:endParaRPr lang="en-US" dirty="0"/>
              </a:p>
              <a:p>
                <a:pPr>
                  <a:buFont typeface="Wingdings 3" panose="05040102010807070707" pitchFamily="18" charset="2"/>
                  <a:buChar char=""/>
                </a:pPr>
                <a:r>
                  <a:rPr lang="en-US" dirty="0"/>
                  <a:t>The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known as first quartile or </a:t>
                </a:r>
                <a:r>
                  <a:rPr lang="en-US" dirty="0">
                    <a:solidFill>
                      <a:srgbClr val="FF0000"/>
                    </a:solidFill>
                  </a:rPr>
                  <a:t>lower quartile</a:t>
                </a:r>
                <a:r>
                  <a:rPr lang="en-US" dirty="0"/>
                  <a:t>,</a:t>
                </a:r>
              </a:p>
              <a:p>
                <a:pPr>
                  <a:buFont typeface="Wingdings 3" panose="05040102010807070707" pitchFamily="18" charset="2"/>
                  <a:buChar char=""/>
                </a:pPr>
                <a:r>
                  <a:rPr lang="en-US" dirty="0"/>
                  <a:t>The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dirty="0"/>
                  <a:t>is known as second quartile or </a:t>
                </a:r>
                <a:r>
                  <a:rPr lang="en-US" dirty="0">
                    <a:solidFill>
                      <a:srgbClr val="FF0000"/>
                    </a:solidFill>
                  </a:rPr>
                  <a:t>median quartile</a:t>
                </a:r>
                <a:r>
                  <a:rPr lang="en-US" dirty="0"/>
                  <a:t>,</a:t>
                </a:r>
              </a:p>
              <a:p>
                <a:pPr>
                  <a:buFont typeface="Wingdings 3" panose="05040102010807070707" pitchFamily="18" charset="2"/>
                  <a:buChar char=""/>
                </a:pPr>
                <a:r>
                  <a:rPr lang="en-US" dirty="0"/>
                  <a:t>The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known as third quartile or </a:t>
                </a:r>
                <a:r>
                  <a:rPr lang="en-US" dirty="0">
                    <a:solidFill>
                      <a:srgbClr val="FF0000"/>
                    </a:solidFill>
                  </a:rPr>
                  <a:t>upper quartile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To compute the quartile, list all observations in </a:t>
                </a:r>
                <a:r>
                  <a:rPr lang="en-US" dirty="0">
                    <a:solidFill>
                      <a:srgbClr val="FF0000"/>
                    </a:solidFill>
                  </a:rPr>
                  <a:t>ascending</a:t>
                </a:r>
                <a:r>
                  <a:rPr lang="en-US" dirty="0"/>
                  <a:t> order.</a:t>
                </a:r>
              </a:p>
              <a:p>
                <a:r>
                  <a:rPr lang="en-US" dirty="0"/>
                  <a:t>Table of formula of quartile. </a:t>
                </a: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09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Quartiles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38317B-AF36-8C05-925B-6E9CE323E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15349"/>
              </p:ext>
            </p:extLst>
          </p:nvPr>
        </p:nvGraphicFramePr>
        <p:xfrm>
          <a:off x="78107" y="832685"/>
          <a:ext cx="10504275" cy="560921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1528">
                  <a:extLst>
                    <a:ext uri="{9D8B030D-6E8A-4147-A177-3AD203B41FA5}">
                      <a16:colId xmlns:a16="http://schemas.microsoft.com/office/drawing/2014/main" val="557369434"/>
                    </a:ext>
                  </a:extLst>
                </a:gridCol>
                <a:gridCol w="8472747">
                  <a:extLst>
                    <a:ext uri="{9D8B030D-6E8A-4147-A177-3AD203B41FA5}">
                      <a16:colId xmlns:a16="http://schemas.microsoft.com/office/drawing/2014/main" val="1225589695"/>
                    </a:ext>
                  </a:extLst>
                </a:gridCol>
              </a:tblGrid>
              <a:tr h="62691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</a:rPr>
                        <a:t>Data </a:t>
                      </a:r>
                      <a:endParaRPr lang="en-IN" sz="2800" b="1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Quartiles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883119"/>
                  </a:ext>
                </a:extLst>
              </a:tr>
              <a:tr h="125382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269966"/>
                  </a:ext>
                </a:extLst>
              </a:tr>
              <a:tr h="1201038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65696"/>
                  </a:ext>
                </a:extLst>
              </a:tr>
              <a:tr h="244832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285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/>
              <p:nvPr/>
            </p:nvSpPr>
            <p:spPr>
              <a:xfrm>
                <a:off x="2302056" y="3967353"/>
                <a:ext cx="4500218" cy="1106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3967353"/>
                <a:ext cx="4500218" cy="1106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/>
              <p:nvPr/>
            </p:nvSpPr>
            <p:spPr>
              <a:xfrm>
                <a:off x="2720441" y="1446182"/>
                <a:ext cx="528581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41" y="1446182"/>
                <a:ext cx="5285811" cy="1166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ACC6A-7B91-4552-BF0F-0EF4AE6CC344}"/>
                  </a:ext>
                </a:extLst>
              </p:cNvPr>
              <p:cNvSpPr txBox="1"/>
              <p:nvPr/>
            </p:nvSpPr>
            <p:spPr>
              <a:xfrm>
                <a:off x="2302056" y="180568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ACC6A-7B91-4552-BF0F-0EF4AE6C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1805684"/>
                <a:ext cx="5062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F3833C-F87D-451D-AA1D-8EB339B851D5}"/>
                  </a:ext>
                </a:extLst>
              </p:cNvPr>
              <p:cNvSpPr txBox="1"/>
              <p:nvPr/>
            </p:nvSpPr>
            <p:spPr>
              <a:xfrm>
                <a:off x="8067610" y="1805599"/>
                <a:ext cx="52858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Median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F3833C-F87D-451D-AA1D-8EB339B85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610" y="1805599"/>
                <a:ext cx="528581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66C913-D2E3-4F83-B806-B22165045064}"/>
                  </a:ext>
                </a:extLst>
              </p:cNvPr>
              <p:cNvSpPr txBox="1"/>
              <p:nvPr/>
            </p:nvSpPr>
            <p:spPr>
              <a:xfrm>
                <a:off x="7587581" y="179771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66C913-D2E3-4F83-B806-B22165045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81" y="1797717"/>
                <a:ext cx="5062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03A119-7277-46F1-8737-AD95984D48B9}"/>
                  </a:ext>
                </a:extLst>
              </p:cNvPr>
              <p:cNvSpPr txBox="1"/>
              <p:nvPr/>
            </p:nvSpPr>
            <p:spPr>
              <a:xfrm>
                <a:off x="2720441" y="2619236"/>
                <a:ext cx="528581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d>
                                    <m:dPr>
                                      <m:ctrlPr>
                                        <a:rPr lang="en-US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03A119-7277-46F1-8737-AD95984D4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41" y="2619236"/>
                <a:ext cx="5285811" cy="11660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5745EB-EFCE-4A5F-8901-92E5D8871F8A}"/>
                  </a:ext>
                </a:extLst>
              </p:cNvPr>
              <p:cNvSpPr txBox="1"/>
              <p:nvPr/>
            </p:nvSpPr>
            <p:spPr>
              <a:xfrm>
                <a:off x="2302056" y="297873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5745EB-EFCE-4A5F-8901-92E5D88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2978738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395095-AF8A-432C-A927-423C4BE4EA50}"/>
                  </a:ext>
                </a:extLst>
              </p:cNvPr>
              <p:cNvSpPr txBox="1"/>
              <p:nvPr/>
            </p:nvSpPr>
            <p:spPr>
              <a:xfrm>
                <a:off x="6442219" y="4021066"/>
                <a:ext cx="4500218" cy="1106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395095-AF8A-432C-A927-423C4BE4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19" y="4021066"/>
                <a:ext cx="4500218" cy="1106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A0615-102E-416C-AA04-26ED96AF13BB}"/>
                  </a:ext>
                </a:extLst>
              </p:cNvPr>
              <p:cNvSpPr txBox="1"/>
              <p:nvPr/>
            </p:nvSpPr>
            <p:spPr>
              <a:xfrm>
                <a:off x="2302056" y="5127395"/>
                <a:ext cx="4500218" cy="1205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A0615-102E-416C-AA04-26ED96AF1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5127395"/>
                <a:ext cx="4500218" cy="12059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7" grpId="0"/>
      <p:bldP spid="18" grpId="0"/>
      <p:bldP spid="20" grpId="0"/>
      <p:bldP spid="21" grpId="0"/>
      <p:bldP spid="22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Quartiles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DD5EF-B01E-42A5-AB35-158E35A96D59}"/>
              </a:ext>
            </a:extLst>
          </p:cNvPr>
          <p:cNvSpPr txBox="1"/>
          <p:nvPr/>
        </p:nvSpPr>
        <p:spPr>
          <a:xfrm>
            <a:off x="110632" y="862294"/>
            <a:ext cx="1278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Where,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/>
              <p:nvPr/>
            </p:nvSpPr>
            <p:spPr>
              <a:xfrm>
                <a:off x="346218" y="1457910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Quartile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18" y="1457910"/>
                <a:ext cx="75247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/>
              <p:nvPr/>
            </p:nvSpPr>
            <p:spPr>
              <a:xfrm>
                <a:off x="398551" y="2000695"/>
                <a:ext cx="11663309" cy="739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Class whose cumulative frequency with property min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𝐜𝐟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𝐜𝐟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𝐤𝐧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2000695"/>
                <a:ext cx="11663309" cy="73975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/>
              <p:nvPr/>
            </p:nvSpPr>
            <p:spPr>
              <a:xfrm>
                <a:off x="398551" y="4525091"/>
                <a:ext cx="8036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The frequency of the quartile class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4525091"/>
                <a:ext cx="8036531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/>
              <p:nvPr/>
            </p:nvSpPr>
            <p:spPr>
              <a:xfrm>
                <a:off x="398552" y="2688565"/>
                <a:ext cx="7420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Lower boundary point of the quartile class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2688565"/>
                <a:ext cx="7420082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/>
              <p:nvPr/>
            </p:nvSpPr>
            <p:spPr>
              <a:xfrm>
                <a:off x="398552" y="3300740"/>
                <a:ext cx="9105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Total number of observation (sum of the frequencies)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3300740"/>
                <a:ext cx="9105044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/>
              <p:nvPr/>
            </p:nvSpPr>
            <p:spPr>
              <a:xfrm>
                <a:off x="398551" y="3912915"/>
                <a:ext cx="9824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Cumulative frequency of the class preceding the quartile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3912915"/>
                <a:ext cx="9824235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3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1584661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ADCE63-B661-900D-BAA7-A490E96DDB1C}"/>
                  </a:ext>
                </a:extLst>
              </p:cNvPr>
              <p:cNvSpPr txBox="1"/>
              <p:nvPr/>
            </p:nvSpPr>
            <p:spPr>
              <a:xfrm>
                <a:off x="5887838" y="2859987"/>
                <a:ext cx="5126059" cy="575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Median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)=8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ADCE63-B661-900D-BAA7-A490E96DD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838" y="2859987"/>
                <a:ext cx="5126059" cy="575799"/>
              </a:xfrm>
              <a:prstGeom prst="rect">
                <a:avLst/>
              </a:prstGeom>
              <a:blipFill>
                <a:blip r:embed="rId3"/>
                <a:stretch>
                  <a:fillRect l="-2497" t="-1053" b="-2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116180C-9451-9601-BAA9-12CEB7844CC0}"/>
              </a:ext>
            </a:extLst>
          </p:cNvPr>
          <p:cNvSpPr txBox="1">
            <a:spLocks/>
          </p:cNvSpPr>
          <p:nvPr/>
        </p:nvSpPr>
        <p:spPr>
          <a:xfrm>
            <a:off x="131176" y="867840"/>
            <a:ext cx="11930400" cy="5601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300"/>
              </a:spcAft>
            </a:pPr>
            <a:r>
              <a:rPr lang="en-US" dirty="0"/>
              <a:t>Find the quartiles of the data : 4, 6, 7, 8, 10, 23, 34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B4B39-55F4-2C5B-5A96-301CD3B796F7}"/>
                  </a:ext>
                </a:extLst>
              </p:cNvPr>
              <p:cNvSpPr txBox="1"/>
              <p:nvPr/>
            </p:nvSpPr>
            <p:spPr>
              <a:xfrm>
                <a:off x="1724396" y="2261776"/>
                <a:ext cx="3964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4, 6, 7, 8, 10, 23, 34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B4B39-55F4-2C5B-5A96-301CD3B79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396" y="2261776"/>
                <a:ext cx="39641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8D19-46E0-DB98-ABAF-149634DE26DE}"/>
                  </a:ext>
                </a:extLst>
              </p:cNvPr>
              <p:cNvSpPr txBox="1"/>
              <p:nvPr/>
            </p:nvSpPr>
            <p:spPr>
              <a:xfrm>
                <a:off x="1211992" y="225840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8D19-46E0-DB98-ABAF-149634DE2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92" y="2258405"/>
                <a:ext cx="5062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1515C6A-83FE-4143-8B90-2E85C53E6B98}"/>
              </a:ext>
            </a:extLst>
          </p:cNvPr>
          <p:cNvSpPr txBox="1"/>
          <p:nvPr/>
        </p:nvSpPr>
        <p:spPr>
          <a:xfrm>
            <a:off x="1594215" y="1584661"/>
            <a:ext cx="1007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 Step 1: Arrange the data in ascending order (which it already is):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5AAEAC-9C9D-4AD4-AB9B-8E30DAA4347A}"/>
                  </a:ext>
                </a:extLst>
              </p:cNvPr>
              <p:cNvSpPr txBox="1"/>
              <p:nvPr/>
            </p:nvSpPr>
            <p:spPr>
              <a:xfrm>
                <a:off x="1625037" y="2886277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Step 2: Find the median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5AAEAC-9C9D-4AD4-AB9B-8E30DAA4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37" y="2886277"/>
                <a:ext cx="10077228" cy="523220"/>
              </a:xfrm>
              <a:prstGeom prst="rect">
                <a:avLst/>
              </a:prstGeom>
              <a:blipFill>
                <a:blip r:embed="rId6"/>
                <a:stretch>
                  <a:fillRect l="-48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322B8D-BBEC-4905-95B7-7481E45A1B72}"/>
                  </a:ext>
                </a:extLst>
              </p:cNvPr>
              <p:cNvSpPr txBox="1"/>
              <p:nvPr/>
            </p:nvSpPr>
            <p:spPr>
              <a:xfrm>
                <a:off x="1625037" y="3563392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Step 3: Find the lower quartile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322B8D-BBEC-4905-95B7-7481E45A1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37" y="3563392"/>
                <a:ext cx="10077228" cy="523220"/>
              </a:xfrm>
              <a:prstGeom prst="rect">
                <a:avLst/>
              </a:prstGeom>
              <a:blipFill>
                <a:blip r:embed="rId7"/>
                <a:stretch>
                  <a:fillRect l="-484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7B8CDC1-B081-4139-AF44-AA66854A38AA}"/>
              </a:ext>
            </a:extLst>
          </p:cNvPr>
          <p:cNvSpPr txBox="1"/>
          <p:nvPr/>
        </p:nvSpPr>
        <p:spPr>
          <a:xfrm>
            <a:off x="6741567" y="3593098"/>
            <a:ext cx="5868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Median of the lower half of the data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BA924F-CF5C-48E8-97BA-BA4D2CBF6860}"/>
                  </a:ext>
                </a:extLst>
              </p:cNvPr>
              <p:cNvSpPr txBox="1"/>
              <p:nvPr/>
            </p:nvSpPr>
            <p:spPr>
              <a:xfrm>
                <a:off x="1583941" y="4280729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 The lower half is: 4,6,7 the median of this subset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BA924F-CF5C-48E8-97BA-BA4D2CBF6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941" y="4280729"/>
                <a:ext cx="10077228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E03682-EE0B-4153-835D-6A3906762075}"/>
                  </a:ext>
                </a:extLst>
              </p:cNvPr>
              <p:cNvSpPr txBox="1"/>
              <p:nvPr/>
            </p:nvSpPr>
            <p:spPr>
              <a:xfrm>
                <a:off x="1625037" y="4968360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Step 4: Find the upper quartile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E03682-EE0B-4153-835D-6A3906762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37" y="4968360"/>
                <a:ext cx="10077228" cy="523220"/>
              </a:xfrm>
              <a:prstGeom prst="rect">
                <a:avLst/>
              </a:prstGeom>
              <a:blipFill>
                <a:blip r:embed="rId9"/>
                <a:stretch>
                  <a:fillRect l="-48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2B87F5-9F86-49D4-9EFF-9ABCF6419CF0}"/>
              </a:ext>
            </a:extLst>
          </p:cNvPr>
          <p:cNvSpPr txBox="1"/>
          <p:nvPr/>
        </p:nvSpPr>
        <p:spPr>
          <a:xfrm>
            <a:off x="6741567" y="4968360"/>
            <a:ext cx="5628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Median of the upper half of the data.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4D08F5-6F88-4E20-B726-CDDADB63624B}"/>
                  </a:ext>
                </a:extLst>
              </p:cNvPr>
              <p:cNvSpPr txBox="1"/>
              <p:nvPr/>
            </p:nvSpPr>
            <p:spPr>
              <a:xfrm>
                <a:off x="1702953" y="5655991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The upper half is: 10, 23, 34 the median of this subset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4D08F5-6F88-4E20-B726-CDDADB636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953" y="5655991"/>
                <a:ext cx="10077228" cy="523220"/>
              </a:xfrm>
              <a:prstGeom prst="rect">
                <a:avLst/>
              </a:prstGeom>
              <a:blipFill>
                <a:blip r:embed="rId10"/>
                <a:stretch>
                  <a:fillRect l="-121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B8052C-59C2-446A-AA5C-63E59D5DE3C7}"/>
                  </a:ext>
                </a:extLst>
              </p:cNvPr>
              <p:cNvSpPr txBox="1"/>
              <p:nvPr/>
            </p:nvSpPr>
            <p:spPr>
              <a:xfrm>
                <a:off x="1230467" y="425102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B8052C-59C2-446A-AA5C-63E59D5DE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7" y="4251023"/>
                <a:ext cx="5062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2AE00D-718D-4C58-BCE2-D6E6FB61BD3A}"/>
                  </a:ext>
                </a:extLst>
              </p:cNvPr>
              <p:cNvSpPr txBox="1"/>
              <p:nvPr/>
            </p:nvSpPr>
            <p:spPr>
              <a:xfrm>
                <a:off x="1230467" y="354420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2AE00D-718D-4C58-BCE2-D6E6FB61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7" y="3544202"/>
                <a:ext cx="50623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BFBE8C-8288-4FCB-BF02-2A66D64D333B}"/>
                  </a:ext>
                </a:extLst>
              </p:cNvPr>
              <p:cNvSpPr txBox="1"/>
              <p:nvPr/>
            </p:nvSpPr>
            <p:spPr>
              <a:xfrm>
                <a:off x="1230467" y="28996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BFBE8C-8288-4FCB-BF02-2A66D64D3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7" y="2899672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D2BCAD-374A-493C-9319-4753CA9DFCC5}"/>
                  </a:ext>
                </a:extLst>
              </p:cNvPr>
              <p:cNvSpPr txBox="1"/>
              <p:nvPr/>
            </p:nvSpPr>
            <p:spPr>
              <a:xfrm>
                <a:off x="1230466" y="49578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D2BCAD-374A-493C-9319-4753CA9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6" y="4957844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146D78-9FDD-45A6-B54B-B924D72761ED}"/>
                  </a:ext>
                </a:extLst>
              </p:cNvPr>
              <p:cNvSpPr txBox="1"/>
              <p:nvPr/>
            </p:nvSpPr>
            <p:spPr>
              <a:xfrm>
                <a:off x="1211992" y="564547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146D78-9FDD-45A6-B54B-B924D727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92" y="5645475"/>
                <a:ext cx="5062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8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5" grpId="0"/>
      <p:bldP spid="9" grpId="0"/>
      <p:bldP spid="12" grpId="0"/>
      <p:bldP spid="17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Calculate the quartile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dirty="0"/>
              </a:p>
              <a:p>
                <a:pPr>
                  <a:spcAft>
                    <a:spcPts val="300"/>
                  </a:spcAft>
                </a:pPr>
                <a:r>
                  <a:rPr lang="en-US" dirty="0"/>
                  <a:t> </a:t>
                </a:r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blipFill>
                <a:blip r:embed="rId3"/>
                <a:stretch>
                  <a:fillRect l="-1074" t="-32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91192"/>
              </p:ext>
            </p:extLst>
          </p:nvPr>
        </p:nvGraphicFramePr>
        <p:xfrm>
          <a:off x="293355" y="1439810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D6D320-0354-45F8-94BF-0816F5565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783412"/>
              </p:ext>
            </p:extLst>
          </p:nvPr>
        </p:nvGraphicFramePr>
        <p:xfrm>
          <a:off x="293355" y="3601482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n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/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/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/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/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/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/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/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/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/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/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/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/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6523201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We have,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1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Measure of Central Tendency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1881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2266"/>
                  </p:ext>
                </p:extLst>
              </p:nvPr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2266"/>
                  </p:ext>
                </p:extLst>
              </p:nvPr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24767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67" y="1584567"/>
                <a:ext cx="4748312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24767" y="3072391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19+1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67" y="3072391"/>
                <a:ext cx="4748312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10+4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AE80B1-C251-4497-93F6-1DB01973F93A}"/>
              </a:ext>
            </a:extLst>
          </p:cNvPr>
          <p:cNvSpPr/>
          <p:nvPr/>
        </p:nvSpPr>
        <p:spPr>
          <a:xfrm>
            <a:off x="367734" y="2055067"/>
            <a:ext cx="5480349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Diagonal Corners Rounded 39">
            <a:extLst>
              <a:ext uri="{FF2B5EF4-FFF2-40B4-BE49-F238E27FC236}">
                <a16:creationId xmlns:a16="http://schemas.microsoft.com/office/drawing/2014/main" id="{F7BD8D49-4E62-4141-8348-BBE1E9A0A0CC}"/>
              </a:ext>
            </a:extLst>
          </p:cNvPr>
          <p:cNvSpPr/>
          <p:nvPr/>
        </p:nvSpPr>
        <p:spPr>
          <a:xfrm>
            <a:off x="426194" y="2098541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06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7" grpId="0"/>
      <p:bldP spid="39" grpId="0" animBg="1"/>
      <p:bldP spid="4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1927" y="1570533"/>
                <a:ext cx="5009705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927" y="1570533"/>
                <a:ext cx="5009705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45785" y="3098332"/>
                <a:ext cx="5122719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3(19+1)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85" y="3098332"/>
                <a:ext cx="5122719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78954" y="5514429"/>
                <a:ext cx="17705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54" y="5514429"/>
                <a:ext cx="177052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10+4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FA6A85-C7B9-4545-B5C7-F1FA6C340D54}"/>
              </a:ext>
            </a:extLst>
          </p:cNvPr>
          <p:cNvSpPr/>
          <p:nvPr/>
        </p:nvSpPr>
        <p:spPr>
          <a:xfrm>
            <a:off x="352236" y="4323846"/>
            <a:ext cx="5480349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Diagonal Corners Rounded 39">
            <a:extLst>
              <a:ext uri="{FF2B5EF4-FFF2-40B4-BE49-F238E27FC236}">
                <a16:creationId xmlns:a16="http://schemas.microsoft.com/office/drawing/2014/main" id="{E9017641-E225-4CEF-A240-342B9CF756D4}"/>
              </a:ext>
            </a:extLst>
          </p:cNvPr>
          <p:cNvSpPr/>
          <p:nvPr/>
        </p:nvSpPr>
        <p:spPr>
          <a:xfrm>
            <a:off x="410696" y="4367320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28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7" grpId="0"/>
      <p:bldP spid="39" grpId="0" animBg="1"/>
      <p:bldP spid="4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6"/>
                <a:ext cx="11929645" cy="38137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Compute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for the data relating to age in years of 543 members in a village.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6"/>
                <a:ext cx="11929645" cy="3813716"/>
              </a:xfrm>
              <a:prstGeom prst="rect">
                <a:avLst/>
              </a:prstGeom>
              <a:blipFill>
                <a:blip r:embed="rId3"/>
                <a:stretch>
                  <a:fillRect l="-1074" t="-1438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4877551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20BDF74-A0EB-4BB8-A27F-A9F2E6040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07270"/>
              </p:ext>
            </p:extLst>
          </p:nvPr>
        </p:nvGraphicFramePr>
        <p:xfrm>
          <a:off x="203381" y="2010522"/>
          <a:ext cx="11603124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42716983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61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153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30295AA-28DF-4E67-A568-D485D6D6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15406"/>
              </p:ext>
            </p:extLst>
          </p:nvPr>
        </p:nvGraphicFramePr>
        <p:xfrm>
          <a:off x="2137235" y="3312347"/>
          <a:ext cx="9669270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2787741866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978940400"/>
                    </a:ext>
                  </a:extLst>
                </a:gridCol>
                <a:gridCol w="5801562">
                  <a:extLst>
                    <a:ext uri="{9D8B030D-6E8A-4147-A177-3AD203B41FA5}">
                      <a16:colId xmlns:a16="http://schemas.microsoft.com/office/drawing/2014/main" val="243597782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4480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51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99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8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6782685"/>
                  </p:ext>
                </p:extLst>
              </p:nvPr>
            </p:nvGraphicFramePr>
            <p:xfrm>
              <a:off x="293352" y="880237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14261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6782685"/>
                  </p:ext>
                </p:extLst>
              </p:nvPr>
            </p:nvGraphicFramePr>
            <p:xfrm>
              <a:off x="293352" y="880237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14261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23442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2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 r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23442" y="3184660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2" y="3184660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 r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2983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834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 r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795113" y="262198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2621987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817438" y="318466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438" y="3184660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 r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86875" y="373152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875" y="3731528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 r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2" y="3072391"/>
                <a:ext cx="4896689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543+1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3072391"/>
                <a:ext cx="4896689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22895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136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228956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325836" y="5514429"/>
                <a:ext cx="18836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836" y="5514429"/>
                <a:ext cx="188368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215811" y="2608755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64+132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811" y="2608755"/>
                <a:ext cx="175582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107910" y="3175556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196+153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910" y="3175556"/>
                <a:ext cx="1863722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078051" y="3742357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349+140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1" y="3742357"/>
                <a:ext cx="189358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270714" y="4309157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489+51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714" y="4309157"/>
                <a:ext cx="1728899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2D6F73-52F8-4D77-A73E-42DA9E15C5CF}"/>
                  </a:ext>
                </a:extLst>
              </p:cNvPr>
              <p:cNvSpPr/>
              <p:nvPr/>
            </p:nvSpPr>
            <p:spPr>
              <a:xfrm>
                <a:off x="397180" y="4894168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2D6F73-52F8-4D77-A73E-42DA9E15C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80" y="4894168"/>
                <a:ext cx="612000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101C4C-062D-43E5-8A0B-4EF353E9D338}"/>
                  </a:ext>
                </a:extLst>
              </p:cNvPr>
              <p:cNvSpPr/>
              <p:nvPr/>
            </p:nvSpPr>
            <p:spPr>
              <a:xfrm>
                <a:off x="1785197" y="48759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101C4C-062D-43E5-8A0B-4EF353E9D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875957"/>
                <a:ext cx="612000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/>
              <p:nvPr/>
            </p:nvSpPr>
            <p:spPr>
              <a:xfrm>
                <a:off x="4758944" y="490407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44" y="4904074"/>
                <a:ext cx="972000" cy="522000"/>
              </a:xfrm>
              <a:prstGeom prst="rect">
                <a:avLst/>
              </a:prstGeom>
              <a:blipFill>
                <a:blip r:embed="rId39"/>
                <a:stretch>
                  <a:fillRect r="-50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/>
              <p:nvPr/>
            </p:nvSpPr>
            <p:spPr>
              <a:xfrm>
                <a:off x="3279953" y="4894168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540+3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953" y="4894168"/>
                <a:ext cx="1728899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F9BD05-91BE-415C-A07E-2763C77F88EC}"/>
              </a:ext>
            </a:extLst>
          </p:cNvPr>
          <p:cNvSpPr/>
          <p:nvPr/>
        </p:nvSpPr>
        <p:spPr>
          <a:xfrm>
            <a:off x="397180" y="2638808"/>
            <a:ext cx="5480349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: Diagonal Corners Rounded 51">
            <a:extLst>
              <a:ext uri="{FF2B5EF4-FFF2-40B4-BE49-F238E27FC236}">
                <a16:creationId xmlns:a16="http://schemas.microsoft.com/office/drawing/2014/main" id="{0F399A75-E4A1-466C-BB57-F5D7F9B35330}"/>
              </a:ext>
            </a:extLst>
          </p:cNvPr>
          <p:cNvSpPr/>
          <p:nvPr/>
        </p:nvSpPr>
        <p:spPr>
          <a:xfrm>
            <a:off x="441454" y="2675645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5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7" grpId="0"/>
      <p:bldP spid="46" grpId="0"/>
      <p:bldP spid="48" grpId="0"/>
      <p:bldP spid="51" grpId="0" animBg="1"/>
      <p:bldP spid="5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14261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14261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23442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2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 r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23442" y="3184660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2" y="3184660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 r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2983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834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 r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774492" y="260875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2" y="2608755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 r="-56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127960" y="4981117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60" y="4981117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2" y="1584567"/>
                <a:ext cx="492960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1584567"/>
                <a:ext cx="4929601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2" y="3072391"/>
                <a:ext cx="4896689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3(543+1)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3072391"/>
                <a:ext cx="4896689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22895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408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228956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491851" y="5504843"/>
                <a:ext cx="16061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851" y="5504843"/>
                <a:ext cx="160614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215811" y="2608755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64+132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811" y="2608755"/>
                <a:ext cx="175582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107910" y="3175556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196+153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910" y="3175556"/>
                <a:ext cx="1863722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078051" y="3742357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349+140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1" y="3742357"/>
                <a:ext cx="189358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270714" y="4309157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489+51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714" y="4309157"/>
                <a:ext cx="1728899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2D6F73-52F8-4D77-A73E-42DA9E15C5CF}"/>
                  </a:ext>
                </a:extLst>
              </p:cNvPr>
              <p:cNvSpPr/>
              <p:nvPr/>
            </p:nvSpPr>
            <p:spPr>
              <a:xfrm>
                <a:off x="441454" y="4894168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2D6F73-52F8-4D77-A73E-42DA9E15C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894168"/>
                <a:ext cx="612000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101C4C-062D-43E5-8A0B-4EF353E9D338}"/>
                  </a:ext>
                </a:extLst>
              </p:cNvPr>
              <p:cNvSpPr/>
              <p:nvPr/>
            </p:nvSpPr>
            <p:spPr>
              <a:xfrm>
                <a:off x="1785197" y="48759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101C4C-062D-43E5-8A0B-4EF353E9D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875957"/>
                <a:ext cx="612000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/>
              <p:nvPr/>
            </p:nvSpPr>
            <p:spPr>
              <a:xfrm>
                <a:off x="4774492" y="48941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2" y="4894168"/>
                <a:ext cx="972000" cy="522000"/>
              </a:xfrm>
              <a:prstGeom prst="rect">
                <a:avLst/>
              </a:prstGeom>
              <a:blipFill>
                <a:blip r:embed="rId39"/>
                <a:stretch>
                  <a:fillRect r="-4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/>
              <p:nvPr/>
            </p:nvSpPr>
            <p:spPr>
              <a:xfrm>
                <a:off x="3279953" y="4894168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540+3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953" y="4894168"/>
                <a:ext cx="1728899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97C9891-3CCB-4C03-B0EA-6FE1C4D0FCA6}"/>
              </a:ext>
            </a:extLst>
          </p:cNvPr>
          <p:cNvSpPr/>
          <p:nvPr/>
        </p:nvSpPr>
        <p:spPr>
          <a:xfrm>
            <a:off x="367734" y="3746969"/>
            <a:ext cx="5480349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9846EC90-81E5-474E-9B86-89DAA3AE2001}"/>
              </a:ext>
            </a:extLst>
          </p:cNvPr>
          <p:cNvSpPr/>
          <p:nvPr/>
        </p:nvSpPr>
        <p:spPr>
          <a:xfrm>
            <a:off x="405454" y="3799426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2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7" grpId="0"/>
      <p:bldP spid="49" grpId="0" animBg="1"/>
      <p:bldP spid="5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6"/>
                <a:ext cx="11929645" cy="38137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Compute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for the data relating to age in years of 543 members in a village.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6"/>
                <a:ext cx="11929645" cy="3813716"/>
              </a:xfrm>
              <a:prstGeom prst="rect">
                <a:avLst/>
              </a:prstGeom>
              <a:blipFill>
                <a:blip r:embed="rId3"/>
                <a:stretch>
                  <a:fillRect l="-1074" t="-1438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4877551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20BDF74-A0EB-4BB8-A27F-A9F2E6040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30624"/>
              </p:ext>
            </p:extLst>
          </p:nvPr>
        </p:nvGraphicFramePr>
        <p:xfrm>
          <a:off x="203381" y="2010522"/>
          <a:ext cx="11603124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42716983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30-32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32-34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34-36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36-38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38-40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30295AA-28DF-4E67-A568-D485D6D6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24995"/>
              </p:ext>
            </p:extLst>
          </p:nvPr>
        </p:nvGraphicFramePr>
        <p:xfrm>
          <a:off x="2137235" y="3239981"/>
          <a:ext cx="9669270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2787741866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978940400"/>
                    </a:ext>
                  </a:extLst>
                </a:gridCol>
                <a:gridCol w="5801562">
                  <a:extLst>
                    <a:ext uri="{9D8B030D-6E8A-4147-A177-3AD203B41FA5}">
                      <a16:colId xmlns:a16="http://schemas.microsoft.com/office/drawing/2014/main" val="243597782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40-42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42-44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4480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99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8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317990"/>
                  </p:ext>
                </p:extLst>
              </p:nvPr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317990"/>
                  </p:ext>
                </p:extLst>
              </p:nvPr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711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065874" y="204369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874" y="2043692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blipFill>
                <a:blip r:embed="rId11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4539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6732270" y="193803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70" y="1938035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6727591" y="301193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1" y="3011932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60348" y="5772216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/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/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56B8D0-C8CD-4FD0-98C0-23F358607977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56B8D0-C8CD-4FD0-98C0-23F358607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D54C97-CCCD-4275-8283-305DBFD9D114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D54C97-CCCD-4275-8283-305DBFD9D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9346F6-1F89-4D49-8013-3B9A8B670604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9346F6-1F89-4D49-8013-3B9A8B670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A5A7F4-03C4-48C5-9434-917250D1CB37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A5A7F4-03C4-48C5-9434-917250D1C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A30C9C-DD52-402D-8185-2068138DB5DF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A30C9C-DD52-402D-8185-2068138DB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16E1D3-F703-4BF3-AFAB-85ED54FD45B9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16E1D3-F703-4BF3-AFAB-85ED54FD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AC20B77-76DB-4F58-BD9D-2F76D65C97D8}"/>
                  </a:ext>
                </a:extLst>
              </p:cNvPr>
              <p:cNvSpPr/>
              <p:nvPr/>
            </p:nvSpPr>
            <p:spPr>
              <a:xfrm>
                <a:off x="2338352" y="36626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AC20B77-76DB-4F58-BD9D-2F76D65C9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662654"/>
                <a:ext cx="1005632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CF60B2-BEB9-41CC-89B7-48D5626E0FFB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CF60B2-BEB9-41CC-89B7-48D5626E0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336490-41F6-45B5-A4A7-14BC09789E0C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336490-41F6-45B5-A4A7-14BC09789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88B945-38F1-46BF-A771-392B754E591E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88B945-38F1-46BF-A771-392B754E5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/>
              <p:nvPr/>
            </p:nvSpPr>
            <p:spPr>
              <a:xfrm>
                <a:off x="6727592" y="93989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2" y="939898"/>
                <a:ext cx="506235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49EB40-CD69-42C9-9381-3ED8AE6EF3DD}"/>
                  </a:ext>
                </a:extLst>
              </p:cNvPr>
              <p:cNvSpPr txBox="1"/>
              <p:nvPr/>
            </p:nvSpPr>
            <p:spPr>
              <a:xfrm>
                <a:off x="7187013" y="957218"/>
                <a:ext cx="16061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Class: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49EB40-CD69-42C9-9381-3ED8AE6E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13" y="957218"/>
                <a:ext cx="1606142" cy="523220"/>
              </a:xfrm>
              <a:prstGeom prst="rect">
                <a:avLst/>
              </a:prstGeom>
              <a:blipFill>
                <a:blip r:embed="rId38"/>
                <a:stretch>
                  <a:fillRect t="-11628" r="-228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2B593EA-C65C-4907-B195-3B96C30EA7B0}"/>
              </a:ext>
            </a:extLst>
          </p:cNvPr>
          <p:cNvGrpSpPr/>
          <p:nvPr/>
        </p:nvGrpSpPr>
        <p:grpSpPr>
          <a:xfrm>
            <a:off x="7145917" y="1671710"/>
            <a:ext cx="5249121" cy="959815"/>
            <a:chOff x="7440359" y="1666119"/>
            <a:chExt cx="5249121" cy="959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FCB32B0-C291-AE02-873A-1936D83EDB3B}"/>
                    </a:ext>
                  </a:extLst>
                </p:cNvPr>
                <p:cNvSpPr txBox="1"/>
                <p:nvPr/>
              </p:nvSpPr>
              <p:spPr>
                <a:xfrm>
                  <a:off x="7440359" y="1666119"/>
                  <a:ext cx="3057616" cy="959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+mj-lt"/>
                          </a:rPr>
                          <m:t>obser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FCB32B0-C291-AE02-873A-1936D83ED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359" y="1666119"/>
                  <a:ext cx="3057616" cy="95981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A915537-0A63-4938-A4CC-00AFC363DB81}"/>
                    </a:ext>
                  </a:extLst>
                </p:cNvPr>
                <p:cNvSpPr txBox="1"/>
                <p:nvPr/>
              </p:nvSpPr>
              <p:spPr>
                <a:xfrm>
                  <a:off x="10277139" y="1932444"/>
                  <a:ext cx="24123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cf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coloumn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A915537-0A63-4938-A4CC-00AFC363D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139" y="1932444"/>
                  <a:ext cx="2412341" cy="5232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087541-8CAC-4AE5-AD21-22EF96FE1FDE}"/>
              </a:ext>
            </a:extLst>
          </p:cNvPr>
          <p:cNvGrpSpPr/>
          <p:nvPr/>
        </p:nvGrpSpPr>
        <p:grpSpPr>
          <a:xfrm>
            <a:off x="7108510" y="2664246"/>
            <a:ext cx="5368720" cy="1166025"/>
            <a:chOff x="7400729" y="1584758"/>
            <a:chExt cx="5368720" cy="1166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DA9B8E-11BE-4870-ABD6-76E9401FACDF}"/>
                    </a:ext>
                  </a:extLst>
                </p:cNvPr>
                <p:cNvSpPr txBox="1"/>
                <p:nvPr/>
              </p:nvSpPr>
              <p:spPr>
                <a:xfrm>
                  <a:off x="7400729" y="1584758"/>
                  <a:ext cx="3283635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86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+mj-lt"/>
                          </a:rPr>
                          <m:t>obser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DA9B8E-11BE-4870-ABD6-76E9401FA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729" y="1584758"/>
                  <a:ext cx="3283635" cy="116602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51EABF9-F112-4B51-A4A0-2BF7632A4D03}"/>
                    </a:ext>
                  </a:extLst>
                </p:cNvPr>
                <p:cNvSpPr txBox="1"/>
                <p:nvPr/>
              </p:nvSpPr>
              <p:spPr>
                <a:xfrm>
                  <a:off x="10357108" y="1951829"/>
                  <a:ext cx="24123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cf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coloumn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51EABF9-F112-4B51-A4A0-2BF7632A4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7108" y="1951829"/>
                  <a:ext cx="2412341" cy="52322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7B2F14-3FA3-4A31-9629-75FCC60B7A0A}"/>
                  </a:ext>
                </a:extLst>
              </p:cNvPr>
              <p:cNvSpPr txBox="1"/>
              <p:nvPr/>
            </p:nvSpPr>
            <p:spPr>
              <a:xfrm>
                <a:off x="6727591" y="407426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7B2F14-3FA3-4A31-9629-75FCC60B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1" y="4074269"/>
                <a:ext cx="506235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E86630-CFE4-4168-80AC-E1D5BE27E208}"/>
                  </a:ext>
                </a:extLst>
              </p:cNvPr>
              <p:cNvSpPr txBox="1"/>
              <p:nvPr/>
            </p:nvSpPr>
            <p:spPr>
              <a:xfrm>
                <a:off x="7113584" y="4055581"/>
                <a:ext cx="565569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21.5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value of the obs.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E86630-CFE4-4168-80AC-E1D5BE27E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584" y="4055581"/>
                <a:ext cx="5655693" cy="542393"/>
              </a:xfrm>
              <a:prstGeom prst="rect">
                <a:avLst/>
              </a:prstGeom>
              <a:blipFill>
                <a:blip r:embed="rId44"/>
                <a:stretch>
                  <a:fillRect t="-7865" b="-303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85FD34-A159-4DA8-BD4B-7CBC5AC09892}"/>
                  </a:ext>
                </a:extLst>
              </p:cNvPr>
              <p:cNvSpPr txBox="1"/>
              <p:nvPr/>
            </p:nvSpPr>
            <p:spPr>
              <a:xfrm>
                <a:off x="7100111" y="4810796"/>
                <a:ext cx="2887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in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cf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coloumn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85FD34-A159-4DA8-BD4B-7CBC5AC0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111" y="4810796"/>
                <a:ext cx="2887888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05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11" grpId="0"/>
      <p:bldP spid="23" grpId="0"/>
      <p:bldP spid="3" grpId="0"/>
      <p:bldP spid="4" grpId="0"/>
      <p:bldP spid="42" grpId="0"/>
      <p:bldP spid="43" grpId="0"/>
      <p:bldP spid="44" grpId="0"/>
      <p:bldP spid="45" grpId="0"/>
      <p:bldP spid="47" grpId="0"/>
      <p:bldP spid="46" grpId="0"/>
      <p:bldP spid="48" grpId="0"/>
      <p:bldP spid="39" grpId="0"/>
      <p:bldP spid="40" grpId="0"/>
      <p:bldP spid="63" grpId="0"/>
      <p:bldP spid="65" grpId="0"/>
      <p:bldP spid="6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711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blipFill>
                <a:blip r:embed="rId11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4539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60348" y="5772216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/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/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56B8D0-C8CD-4FD0-98C0-23F358607977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56B8D0-C8CD-4FD0-98C0-23F358607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D54C97-CCCD-4275-8283-305DBFD9D114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D54C97-CCCD-4275-8283-305DBFD9D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9346F6-1F89-4D49-8013-3B9A8B670604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9346F6-1F89-4D49-8013-3B9A8B670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A5A7F4-03C4-48C5-9434-917250D1CB37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A5A7F4-03C4-48C5-9434-917250D1C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A30C9C-DD52-402D-8185-2068138DB5DF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A30C9C-DD52-402D-8185-2068138DB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16E1D3-F703-4BF3-AFAB-85ED54FD45B9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16E1D3-F703-4BF3-AFAB-85ED54FD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AC20B77-76DB-4F58-BD9D-2F76D65C97D8}"/>
                  </a:ext>
                </a:extLst>
              </p:cNvPr>
              <p:cNvSpPr/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AC20B77-76DB-4F58-BD9D-2F76D65C9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CF60B2-BEB9-41CC-89B7-48D5626E0FFB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CF60B2-BEB9-41CC-89B7-48D5626E0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336490-41F6-45B5-A4A7-14BC09789E0C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336490-41F6-45B5-A4A7-14BC09789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88B945-38F1-46BF-A771-392B754E591E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88B945-38F1-46BF-A771-392B754E5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/>
              <p:nvPr/>
            </p:nvSpPr>
            <p:spPr>
              <a:xfrm>
                <a:off x="6736323" y="97752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323" y="977526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49EB40-CD69-42C9-9381-3ED8AE6EF3DD}"/>
                  </a:ext>
                </a:extLst>
              </p:cNvPr>
              <p:cNvSpPr txBox="1"/>
              <p:nvPr/>
            </p:nvSpPr>
            <p:spPr>
              <a:xfrm>
                <a:off x="7187013" y="957218"/>
                <a:ext cx="4736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and it lies in the class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32−34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49EB40-CD69-42C9-9381-3ED8AE6E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13" y="957218"/>
                <a:ext cx="4736988" cy="523220"/>
              </a:xfrm>
              <a:prstGeom prst="rect">
                <a:avLst/>
              </a:prstGeom>
              <a:blipFill>
                <a:blip r:embed="rId30"/>
                <a:stretch>
                  <a:fillRect l="-270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7B2F14-3FA3-4A31-9629-75FCC60B7A0A}"/>
                  </a:ext>
                </a:extLst>
              </p:cNvPr>
              <p:cNvSpPr txBox="1"/>
              <p:nvPr/>
            </p:nvSpPr>
            <p:spPr>
              <a:xfrm>
                <a:off x="6754080" y="365005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7B2F14-3FA3-4A31-9629-75FCC60B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80" y="3650055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DCA82F-5FED-4A2E-BD10-5088A1B7EF84}"/>
                  </a:ext>
                </a:extLst>
              </p:cNvPr>
              <p:cNvSpPr txBox="1"/>
              <p:nvPr/>
            </p:nvSpPr>
            <p:spPr>
              <a:xfrm>
                <a:off x="6736323" y="172863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DCA82F-5FED-4A2E-BD10-5088A1B7E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323" y="1728633"/>
                <a:ext cx="506235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EE3418-75DC-4D94-A29C-6E6BAA847AD5}"/>
                  </a:ext>
                </a:extLst>
              </p:cNvPr>
              <p:cNvSpPr txBox="1"/>
              <p:nvPr/>
            </p:nvSpPr>
            <p:spPr>
              <a:xfrm>
                <a:off x="7183508" y="1728633"/>
                <a:ext cx="31317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Class: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32−34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EE3418-75DC-4D94-A29C-6E6BAA847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08" y="1728633"/>
                <a:ext cx="3131745" cy="523220"/>
              </a:xfrm>
              <a:prstGeom prst="rect">
                <a:avLst/>
              </a:prstGeom>
              <a:blipFill>
                <a:blip r:embed="rId33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6CE98A-C14D-4F78-87AC-8111669EAE91}"/>
                  </a:ext>
                </a:extLst>
              </p:cNvPr>
              <p:cNvSpPr txBox="1"/>
              <p:nvPr/>
            </p:nvSpPr>
            <p:spPr>
              <a:xfrm>
                <a:off x="6736323" y="2479740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6CE98A-C14D-4F78-87AC-8111669E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323" y="2479740"/>
                <a:ext cx="765717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181562-8675-48DF-808E-FDF97218891B}"/>
                  </a:ext>
                </a:extLst>
              </p:cNvPr>
              <p:cNvSpPr txBox="1"/>
              <p:nvPr/>
            </p:nvSpPr>
            <p:spPr>
              <a:xfrm>
                <a:off x="7183508" y="2468061"/>
                <a:ext cx="47369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The lower boundary point of 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32−34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181562-8675-48DF-808E-FDF972188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08" y="2468061"/>
                <a:ext cx="4736988" cy="954107"/>
              </a:xfrm>
              <a:prstGeom prst="rect">
                <a:avLst/>
              </a:prstGeom>
              <a:blipFill>
                <a:blip r:embed="rId35"/>
                <a:stretch>
                  <a:fillRect l="-2574" t="-7051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AC05C1-F01D-43F7-A477-4483B3754C4E}"/>
                  </a:ext>
                </a:extLst>
              </p:cNvPr>
              <p:cNvSpPr txBox="1"/>
              <p:nvPr/>
            </p:nvSpPr>
            <p:spPr>
              <a:xfrm>
                <a:off x="7176949" y="3638742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AC05C1-F01D-43F7-A477-4483B3754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949" y="3638742"/>
                <a:ext cx="149073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A3D9457-3184-4E88-93BD-837AE52D6DC4}"/>
              </a:ext>
            </a:extLst>
          </p:cNvPr>
          <p:cNvSpPr/>
          <p:nvPr/>
        </p:nvSpPr>
        <p:spPr>
          <a:xfrm>
            <a:off x="394996" y="2041791"/>
            <a:ext cx="563940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Diagonal Corners Rounded 52">
            <a:extLst>
              <a:ext uri="{FF2B5EF4-FFF2-40B4-BE49-F238E27FC236}">
                <a16:creationId xmlns:a16="http://schemas.microsoft.com/office/drawing/2014/main" id="{AA4CB43A-F585-4297-9256-AFB858D4A11F}"/>
              </a:ext>
            </a:extLst>
          </p:cNvPr>
          <p:cNvSpPr/>
          <p:nvPr/>
        </p:nvSpPr>
        <p:spPr>
          <a:xfrm>
            <a:off x="4544672" y="1549381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35F3DB-EE07-423B-B4C1-E8FCA7877190}"/>
                  </a:ext>
                </a:extLst>
              </p:cNvPr>
              <p:cNvSpPr txBox="1"/>
              <p:nvPr/>
            </p:nvSpPr>
            <p:spPr>
              <a:xfrm>
                <a:off x="6777570" y="427390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035F3DB-EE07-423B-B4C1-E8FCA787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570" y="4273903"/>
                <a:ext cx="506235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BD2C83D-E0B9-4145-8362-AD86AF1E24A1}"/>
                  </a:ext>
                </a:extLst>
              </p:cNvPr>
              <p:cNvSpPr txBox="1"/>
              <p:nvPr/>
            </p:nvSpPr>
            <p:spPr>
              <a:xfrm>
                <a:off x="7200439" y="4262590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BD2C83D-E0B9-4145-8362-AD86AF1E2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39" y="4262590"/>
                <a:ext cx="1490730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2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63" grpId="0"/>
      <p:bldP spid="64" grpId="0"/>
      <p:bldP spid="66" grpId="0"/>
      <p:bldP spid="68" grpId="0"/>
      <p:bldP spid="69" grpId="0"/>
      <p:bldP spid="70" grpId="0"/>
      <p:bldP spid="41" grpId="0" animBg="1"/>
      <p:bldP spid="53" grpId="0" animBg="1"/>
      <p:bldP spid="58" grpId="0"/>
      <p:bldP spid="6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45399" y="880238"/>
            <a:ext cx="0" cy="56860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/>
              <p:nvPr/>
            </p:nvSpPr>
            <p:spPr>
              <a:xfrm>
                <a:off x="6846219" y="179816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219" y="1798167"/>
                <a:ext cx="5062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6CE98A-C14D-4F78-87AC-8111669EAE91}"/>
                  </a:ext>
                </a:extLst>
              </p:cNvPr>
              <p:cNvSpPr txBox="1"/>
              <p:nvPr/>
            </p:nvSpPr>
            <p:spPr>
              <a:xfrm>
                <a:off x="6808983" y="2903371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6CE98A-C14D-4F78-87AC-8111669E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983" y="2903371"/>
                <a:ext cx="76571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580E4-F462-446D-B8EA-E5116FB6E7BC}"/>
                  </a:ext>
                </a:extLst>
              </p:cNvPr>
              <p:cNvSpPr txBox="1"/>
              <p:nvPr/>
            </p:nvSpPr>
            <p:spPr>
              <a:xfrm>
                <a:off x="7352454" y="1339156"/>
                <a:ext cx="4500218" cy="1106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580E4-F462-446D-B8EA-E5116FB6E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454" y="1339156"/>
                <a:ext cx="4500218" cy="1106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21F64A6-5252-4BC1-8E32-FE5C64A6FDF8}"/>
                  </a:ext>
                </a:extLst>
              </p:cNvPr>
              <p:cNvSpPr txBox="1"/>
              <p:nvPr/>
            </p:nvSpPr>
            <p:spPr>
              <a:xfrm>
                <a:off x="7291901" y="2609133"/>
                <a:ext cx="483977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21.5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−12 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21F64A6-5252-4BC1-8E32-FE5C64A6F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901" y="2609133"/>
                <a:ext cx="4839773" cy="1060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29C12C4-5570-4DED-8FBF-1FCEDA581CAA}"/>
                  </a:ext>
                </a:extLst>
              </p:cNvPr>
              <p:cNvSpPr txBox="1"/>
              <p:nvPr/>
            </p:nvSpPr>
            <p:spPr>
              <a:xfrm>
                <a:off x="6808983" y="4124020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29C12C4-5570-4DED-8FBF-1FCEDA581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983" y="4124020"/>
                <a:ext cx="76571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E960769-2CCB-49BE-841C-F0C96EDE8FCB}"/>
                  </a:ext>
                </a:extLst>
              </p:cNvPr>
              <p:cNvSpPr txBox="1"/>
              <p:nvPr/>
            </p:nvSpPr>
            <p:spPr>
              <a:xfrm>
                <a:off x="7291901" y="3829782"/>
                <a:ext cx="483977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9.5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E960769-2CCB-49BE-841C-F0C96EDE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901" y="3829782"/>
                <a:ext cx="4839773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DED3AF-331F-4FDA-B116-D21BC27CF4AE}"/>
                  </a:ext>
                </a:extLst>
              </p:cNvPr>
              <p:cNvSpPr txBox="1"/>
              <p:nvPr/>
            </p:nvSpPr>
            <p:spPr>
              <a:xfrm>
                <a:off x="6830093" y="5225588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DED3AF-331F-4FDA-B116-D21BC27C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093" y="5225588"/>
                <a:ext cx="7657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D6B3F6-9DC2-4FF1-8EC6-4FEBEAFD2304}"/>
                  </a:ext>
                </a:extLst>
              </p:cNvPr>
              <p:cNvSpPr txBox="1"/>
              <p:nvPr/>
            </p:nvSpPr>
            <p:spPr>
              <a:xfrm>
                <a:off x="7263428" y="5184503"/>
                <a:ext cx="48397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1.0556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D6B3F6-9DC2-4FF1-8EC6-4FEBEAFD2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428" y="5184503"/>
                <a:ext cx="483977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C2DAD6E-EE16-4E40-8F9D-B612F1ABD70F}"/>
                  </a:ext>
                </a:extLst>
              </p:cNvPr>
              <p:cNvSpPr txBox="1"/>
              <p:nvPr/>
            </p:nvSpPr>
            <p:spPr>
              <a:xfrm>
                <a:off x="6808983" y="6043046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C2DAD6E-EE16-4E40-8F9D-B612F1ABD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983" y="6043046"/>
                <a:ext cx="7657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4A884B-35E4-410A-8531-BC80A84792A9}"/>
                  </a:ext>
                </a:extLst>
              </p:cNvPr>
              <p:cNvSpPr txBox="1"/>
              <p:nvPr/>
            </p:nvSpPr>
            <p:spPr>
              <a:xfrm>
                <a:off x="7263428" y="6035793"/>
                <a:ext cx="48397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33.0556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4A884B-35E4-410A-8531-BC80A8479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428" y="6035793"/>
                <a:ext cx="483977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6DE52A-08FE-4F4B-921A-72CE554E56BF}"/>
                  </a:ext>
                </a:extLst>
              </p:cNvPr>
              <p:cNvSpPr txBox="1"/>
              <p:nvPr/>
            </p:nvSpPr>
            <p:spPr>
              <a:xfrm>
                <a:off x="6838369" y="75211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F6DE52A-08FE-4F4B-921A-72CE554E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369" y="752115"/>
                <a:ext cx="149073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5387ED-6FC4-4684-B544-9769B6CC8997}"/>
                  </a:ext>
                </a:extLst>
              </p:cNvPr>
              <p:cNvSpPr txBox="1"/>
              <p:nvPr/>
            </p:nvSpPr>
            <p:spPr>
              <a:xfrm>
                <a:off x="10701270" y="808683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95387ED-6FC4-4684-B544-9769B6CC8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270" y="808683"/>
                <a:ext cx="1490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CB8221-9AAC-4FCA-92D8-00A952DB2297}"/>
                  </a:ext>
                </a:extLst>
              </p:cNvPr>
              <p:cNvSpPr txBox="1"/>
              <p:nvPr/>
            </p:nvSpPr>
            <p:spPr>
              <a:xfrm>
                <a:off x="8674295" y="770451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BCB8221-9AAC-4FCA-92D8-00A952DB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295" y="770451"/>
                <a:ext cx="149073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DF9B60-2D07-46DE-A044-4CD2833F9502}"/>
                  </a:ext>
                </a:extLst>
              </p:cNvPr>
              <p:cNvSpPr txBox="1"/>
              <p:nvPr/>
            </p:nvSpPr>
            <p:spPr>
              <a:xfrm>
                <a:off x="236347" y="5998622"/>
                <a:ext cx="1841221" cy="827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=21.5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DF9B60-2D07-46DE-A044-4CD2833F9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7" y="5998622"/>
                <a:ext cx="1841221" cy="8272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" name="Table 109">
                <a:extLst>
                  <a:ext uri="{FF2B5EF4-FFF2-40B4-BE49-F238E27FC236}">
                    <a16:creationId xmlns:a16="http://schemas.microsoft.com/office/drawing/2014/main" id="{B4DE61A9-21AC-4556-B72B-B65262051C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283666"/>
                  </p:ext>
                </p:extLst>
              </p:nvPr>
            </p:nvGraphicFramePr>
            <p:xfrm>
              <a:off x="291498" y="880238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5005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" name="Table 109">
                <a:extLst>
                  <a:ext uri="{FF2B5EF4-FFF2-40B4-BE49-F238E27FC236}">
                    <a16:creationId xmlns:a16="http://schemas.microsoft.com/office/drawing/2014/main" id="{B4DE61A9-21AC-4556-B72B-B65262051C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283666"/>
                  </p:ext>
                </p:extLst>
              </p:nvPr>
            </p:nvGraphicFramePr>
            <p:xfrm>
              <a:off x="291498" y="880238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365" t="-2151" r="-252920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96154" t="-2151" r="-142308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38861" t="-2151" r="-743" b="-8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5005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9E58FEF-C09B-41FB-9ED8-04D2F2A3AE48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9E58FEF-C09B-41FB-9ED8-04D2F2A3A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3BF1F7E-3255-470D-81A6-8E4BEC0DAA9E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3BF1F7E-3255-470D-81A6-8E4BEC0DA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0675E85-07B3-46A4-8B7E-CBE3E555EC05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0675E85-07B3-46A4-8B7E-CBE3E555E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CE0C597-4BF7-447F-96C1-F45E722C34F4}"/>
                  </a:ext>
                </a:extLst>
              </p:cNvPr>
              <p:cNvSpPr/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CE0C597-4BF7-447F-96C1-F45E722C3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80ED98A-7E10-494D-A6B5-898DE765E1C7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80ED98A-7E10-494D-A6B5-898DE765E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9925729-87AA-4F14-8241-A758140C762E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9925729-87AA-4F14-8241-A758140C7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75FB6FF-6E6E-4654-A4FC-503C08E83DC3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75FB6FF-6E6E-4654-A4FC-503C08E83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26525E3-B0C1-49EB-A6E5-9DCC9B20AF83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26525E3-B0C1-49EB-A6E5-9DCC9B20A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3B58F23-48B0-4569-BE8D-08D90264CA8B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3B58F23-48B0-4569-BE8D-08D90264C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1C8E439-1273-47CA-8824-1224A60397F0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1C8E439-1273-47CA-8824-1224A6039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426C7B-E229-4437-8169-E7AB011B1CF5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426C7B-E229-4437-8169-E7AB011B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CA3A1D5-1E94-4DDC-A76A-401A66D4E076}"/>
                  </a:ext>
                </a:extLst>
              </p:cNvPr>
              <p:cNvSpPr/>
              <p:nvPr/>
            </p:nvSpPr>
            <p:spPr>
              <a:xfrm>
                <a:off x="4987937" y="493357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CA3A1D5-1E94-4DDC-A76A-401A66D4E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937" y="4933578"/>
                <a:ext cx="972000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CF2C9C0-DBFA-4029-AC6E-F8E815FD046F}"/>
                  </a:ext>
                </a:extLst>
              </p:cNvPr>
              <p:cNvSpPr/>
              <p:nvPr/>
            </p:nvSpPr>
            <p:spPr>
              <a:xfrm>
                <a:off x="3558624" y="4327488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CF2C9C0-DBFA-4029-AC6E-F8E815FD0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4327488"/>
                <a:ext cx="1728899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7506766-546F-4AEA-A13E-C5CC9EAA83F6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7506766-546F-4AEA-A13E-C5CC9EAA8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0FA981C-9917-4375-AFA9-24BA6069F5A6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0FA981C-9917-4375-AFA9-24BA6069F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2D7B5A1-F046-43AA-803F-F2E204C1174E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2D7B5A1-F046-43AA-803F-F2E204C11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BD94581-0FFE-4A52-AF4E-4AA58319D3BF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BD94581-0FFE-4A52-AF4E-4AA58319D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4150915-70FB-44DC-9945-688A1B3ED517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4150915-70FB-44DC-9945-688A1B3ED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CEA86B2-98E2-487F-83D1-5C87B78B85D2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CEA86B2-98E2-487F-83D1-5C87B78B8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115411B-4C8D-45EC-8B25-74ECD9D279A7}"/>
                  </a:ext>
                </a:extLst>
              </p:cNvPr>
              <p:cNvSpPr/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115411B-4C8D-45EC-8B25-74ECD9D27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A8A031D-F20B-4C5F-9124-FA92664C4675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A8A031D-F20B-4C5F-9124-FA92664C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7943E61-C9D6-411D-BCA4-9AE8DE713682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7943E61-C9D6-411D-BCA4-9AE8DE713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C999603-B8FB-4E8E-95FA-11FA6B30E470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C999603-B8FB-4E8E-95FA-11FA6B30E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51A7DC0F-798F-4885-9EB4-F82908CFA31E}"/>
              </a:ext>
            </a:extLst>
          </p:cNvPr>
          <p:cNvSpPr/>
          <p:nvPr/>
        </p:nvSpPr>
        <p:spPr>
          <a:xfrm>
            <a:off x="385757" y="2069174"/>
            <a:ext cx="563940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Rectangle: Diagonal Corners Rounded 134">
            <a:extLst>
              <a:ext uri="{FF2B5EF4-FFF2-40B4-BE49-F238E27FC236}">
                <a16:creationId xmlns:a16="http://schemas.microsoft.com/office/drawing/2014/main" id="{655DD4B9-4C9D-455E-8CD0-B52872670AD2}"/>
              </a:ext>
            </a:extLst>
          </p:cNvPr>
          <p:cNvSpPr/>
          <p:nvPr/>
        </p:nvSpPr>
        <p:spPr>
          <a:xfrm>
            <a:off x="4520111" y="1534181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14465CC-61EB-4621-B6AE-FD1509679B8D}"/>
                  </a:ext>
                </a:extLst>
              </p:cNvPr>
              <p:cNvSpPr/>
              <p:nvPr/>
            </p:nvSpPr>
            <p:spPr>
              <a:xfrm>
                <a:off x="360543" y="4897389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42−44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14465CC-61EB-4621-B6AE-FD1509679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4897389"/>
                <a:ext cx="1592830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8407F2D1-353A-4FA4-B012-B4951348349B}"/>
                  </a:ext>
                </a:extLst>
              </p:cNvPr>
              <p:cNvSpPr/>
              <p:nvPr/>
            </p:nvSpPr>
            <p:spPr>
              <a:xfrm>
                <a:off x="2328123" y="487062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8407F2D1-353A-4FA4-B012-B49513483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23" y="4870624"/>
                <a:ext cx="1005632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84EFA87-69F1-4976-942B-6A05EFB2B550}"/>
                  </a:ext>
                </a:extLst>
              </p:cNvPr>
              <p:cNvSpPr/>
              <p:nvPr/>
            </p:nvSpPr>
            <p:spPr>
              <a:xfrm>
                <a:off x="5061911" y="430465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84EFA87-69F1-4976-942B-6A05EFB2B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11" y="4304655"/>
                <a:ext cx="972000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088D965-DF1D-48FE-B662-0FF166905CD5}"/>
                  </a:ext>
                </a:extLst>
              </p:cNvPr>
              <p:cNvSpPr/>
              <p:nvPr/>
            </p:nvSpPr>
            <p:spPr>
              <a:xfrm>
                <a:off x="3637435" y="4920729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088D965-DF1D-48FE-B662-0FF166905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435" y="4920729"/>
                <a:ext cx="1728899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AF6F82F-D6F5-4797-A611-93FEE0F8BB90}"/>
                  </a:ext>
                </a:extLst>
              </p:cNvPr>
              <p:cNvSpPr/>
              <p:nvPr/>
            </p:nvSpPr>
            <p:spPr>
              <a:xfrm>
                <a:off x="1837572" y="5258966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AF6F82F-D6F5-4797-A611-93FEE0F8B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572" y="5258966"/>
                <a:ext cx="2033425" cy="605390"/>
              </a:xfrm>
              <a:prstGeom prst="rect">
                <a:avLst/>
              </a:prstGeom>
              <a:blipFill>
                <a:blip r:embed="rId45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8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8" grpId="0"/>
      <p:bldP spid="41" grpId="0"/>
      <p:bldP spid="53" grpId="0"/>
      <p:bldP spid="58" grpId="0"/>
      <p:bldP spid="61" grpId="0"/>
      <p:bldP spid="62" grpId="0"/>
      <p:bldP spid="65" grpId="0"/>
      <p:bldP spid="67" grpId="0"/>
      <p:bldP spid="71" grpId="0"/>
      <p:bldP spid="42" grpId="0"/>
      <p:bldP spid="43" grpId="0"/>
      <p:bldP spid="44" grpId="0"/>
      <p:bldP spid="134" grpId="0" animBg="1"/>
      <p:bldP spid="13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471133" y="3413394"/>
                <a:ext cx="492960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(3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)(86)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33" y="3413394"/>
                <a:ext cx="4929601" cy="11660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62937" y="243604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37" y="2436049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1DB10E-5465-46DE-981E-2CAA00BE3AE6}"/>
                  </a:ext>
                </a:extLst>
              </p:cNvPr>
              <p:cNvSpPr txBox="1"/>
              <p:nvPr/>
            </p:nvSpPr>
            <p:spPr>
              <a:xfrm>
                <a:off x="7081424" y="1641704"/>
                <a:ext cx="422895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1DB10E-5465-46DE-981E-2CAA00BE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424" y="1641704"/>
                <a:ext cx="4228956" cy="54239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5D60480-6CB6-44E5-A914-0681ABEC7A5D}"/>
              </a:ext>
            </a:extLst>
          </p:cNvPr>
          <p:cNvGrpSpPr/>
          <p:nvPr/>
        </p:nvGrpSpPr>
        <p:grpSpPr>
          <a:xfrm>
            <a:off x="7410236" y="2114646"/>
            <a:ext cx="4781764" cy="1166025"/>
            <a:chOff x="7410236" y="2114646"/>
            <a:chExt cx="4781764" cy="116602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C8ED7E-BB37-46FA-92FC-A72CFC66CCD1}"/>
                </a:ext>
              </a:extLst>
            </p:cNvPr>
            <p:cNvSpPr txBox="1"/>
            <p:nvPr/>
          </p:nvSpPr>
          <p:spPr>
            <a:xfrm>
              <a:off x="7410236" y="2446206"/>
              <a:ext cx="1959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Class with 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D202849-6703-496D-8C1B-FF524B7C8A1B}"/>
                    </a:ext>
                  </a:extLst>
                </p:cNvPr>
                <p:cNvSpPr txBox="1"/>
                <p:nvPr/>
              </p:nvSpPr>
              <p:spPr>
                <a:xfrm>
                  <a:off x="8954520" y="2114646"/>
                  <a:ext cx="3237480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sz="2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28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a:rPr kumimoji="0" lang="en-US" sz="28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th</m:t>
                            </m:r>
                          </m:sup>
                        </m:sSup>
                        <m:r>
                          <a:rPr kumimoji="0" lang="en-I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observation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D202849-6703-496D-8C1B-FF524B7C8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520" y="2114646"/>
                  <a:ext cx="3237480" cy="116602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A8B9787-3652-40EF-97CB-632445B24403}"/>
                  </a:ext>
                </a:extLst>
              </p:cNvPr>
              <p:cNvSpPr txBox="1"/>
              <p:nvPr/>
            </p:nvSpPr>
            <p:spPr>
              <a:xfrm>
                <a:off x="7452272" y="4841528"/>
                <a:ext cx="4929601" cy="53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64.5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A8B9787-3652-40EF-97CB-632445B24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272" y="4841528"/>
                <a:ext cx="4929601" cy="53931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6F1F52C-FD97-4A37-B149-157610EEF8BC}"/>
                  </a:ext>
                </a:extLst>
              </p:cNvPr>
              <p:cNvSpPr txBox="1"/>
              <p:nvPr/>
            </p:nvSpPr>
            <p:spPr>
              <a:xfrm>
                <a:off x="7471133" y="5645739"/>
                <a:ext cx="4929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and it lies in the class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38−40.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6F1F52C-FD97-4A37-B149-157610EEF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33" y="5645739"/>
                <a:ext cx="4929601" cy="523220"/>
              </a:xfrm>
              <a:prstGeom prst="rect">
                <a:avLst/>
              </a:prstGeom>
              <a:blipFill>
                <a:blip r:embed="rId34"/>
                <a:stretch>
                  <a:fillRect l="-259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9ABED6B0-F1BA-4F18-8941-305EB26122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283666"/>
                  </p:ext>
                </p:extLst>
              </p:nvPr>
            </p:nvGraphicFramePr>
            <p:xfrm>
              <a:off x="291498" y="880238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5005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9ABED6B0-F1BA-4F18-8941-305EB26122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283666"/>
                  </p:ext>
                </p:extLst>
              </p:nvPr>
            </p:nvGraphicFramePr>
            <p:xfrm>
              <a:off x="291498" y="880238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365" t="-2151" r="-252920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96154" t="-2151" r="-142308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138861" t="-2151" r="-743" b="-8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5005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150859D-6E57-4142-A537-AAAFF2124F46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150859D-6E57-4142-A537-AAAFF2124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BE0F8B-9313-4991-907D-A42A7707F178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BE0F8B-9313-4991-907D-A42A7707F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FA58A68-F910-44F5-8475-980CF5477310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FA58A68-F910-44F5-8475-980CF5477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9AFFF4-522B-4786-B2C7-8A83C0E14F4D}"/>
                  </a:ext>
                </a:extLst>
              </p:cNvPr>
              <p:cNvSpPr/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9AFFF4-522B-4786-B2C7-8A83C0E14F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0FA7887-12A8-4596-99DD-6BBE382CBAA1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0FA7887-12A8-4596-99DD-6BBE382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D2983D5-25C1-48C4-BEBE-93BAEBE87985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D2983D5-25C1-48C4-BEBE-93BAEBE87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C9ED218-0E3C-4E7C-A6A1-4C51D7C7527E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C9ED218-0E3C-4E7C-A6A1-4C51D7C75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2B4AC6-FF63-4B9F-B287-262935D2AC1A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2B4AC6-FF63-4B9F-B287-262935D2A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AC488B-C8EA-43DB-8324-DA660926A2BD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1AC488B-C8EA-43DB-8324-DA660926A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06D322-6838-4A61-8175-E412D0D68955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06D322-6838-4A61-8175-E412D0D68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99DC60-87A5-4058-BBC6-74A2BEB9BDBD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399DC60-87A5-4058-BBC6-74A2BEB9B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A45DE1-9721-4A63-9B45-8A39A1CE8015}"/>
                  </a:ext>
                </a:extLst>
              </p:cNvPr>
              <p:cNvSpPr/>
              <p:nvPr/>
            </p:nvSpPr>
            <p:spPr>
              <a:xfrm>
                <a:off x="4987937" y="493357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A45DE1-9721-4A63-9B45-8A39A1CE8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937" y="4933578"/>
                <a:ext cx="972000" cy="52200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FB18D6E-CFC8-4FCF-93A6-0FFE34FE1164}"/>
                  </a:ext>
                </a:extLst>
              </p:cNvPr>
              <p:cNvSpPr/>
              <p:nvPr/>
            </p:nvSpPr>
            <p:spPr>
              <a:xfrm>
                <a:off x="3558624" y="4327488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FB18D6E-CFC8-4FCF-93A6-0FFE34FE1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4327488"/>
                <a:ext cx="1728899" cy="52200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4D0D92A-D427-4CDA-8ECD-AD3E18163128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4D0D92A-D427-4CDA-8ECD-AD3E18163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9E7DC96-9A23-4F5B-8F69-EC921A14EE67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9E7DC96-9A23-4F5B-8F69-EC921A14E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946ECF5-5CCE-410C-BAF9-A6968BBC4E36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946ECF5-5CCE-410C-BAF9-A6968BBC4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4D583F-5C18-4181-AA0A-6BF9109E7EF0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04D583F-5C18-4181-AA0A-6BF9109E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824E2F7-620C-44B5-B936-783598ED3E9C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824E2F7-620C-44B5-B936-783598ED3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8560630-C607-4781-9A0E-CCE49EF711CB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8560630-C607-4781-9A0E-CCE49EF71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3933671-4B46-4E93-A6AE-C6306AE6112A}"/>
                  </a:ext>
                </a:extLst>
              </p:cNvPr>
              <p:cNvSpPr/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3933671-4B46-4E93-A6AE-C6306AE61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8BEB1BA-E0E1-41F8-80B2-F7985A21455F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8BEB1BA-E0E1-41F8-80B2-F7985A214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4748A04-E34A-4136-825A-D1B8F3763F36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4748A04-E34A-4136-825A-D1B8F3763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1434F80-5C2E-40F0-84EF-4E9AB38FEB9E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1434F80-5C2E-40F0-84EF-4E9AB38FE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DFF0A33-DBEB-4A88-8D65-3E70011B8201}"/>
                  </a:ext>
                </a:extLst>
              </p:cNvPr>
              <p:cNvSpPr/>
              <p:nvPr/>
            </p:nvSpPr>
            <p:spPr>
              <a:xfrm>
                <a:off x="360543" y="4897389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42−44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DFF0A33-DBEB-4A88-8D65-3E70011B8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4897389"/>
                <a:ext cx="1592830" cy="52200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6A22E6F-58DD-49A4-A9E2-87290906F6FF}"/>
                  </a:ext>
                </a:extLst>
              </p:cNvPr>
              <p:cNvSpPr/>
              <p:nvPr/>
            </p:nvSpPr>
            <p:spPr>
              <a:xfrm>
                <a:off x="2328123" y="487062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6A22E6F-58DD-49A4-A9E2-87290906F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23" y="4870624"/>
                <a:ext cx="1005632" cy="52200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CC8B408-694C-4312-BAD1-855CA867F40F}"/>
                  </a:ext>
                </a:extLst>
              </p:cNvPr>
              <p:cNvSpPr/>
              <p:nvPr/>
            </p:nvSpPr>
            <p:spPr>
              <a:xfrm>
                <a:off x="5061911" y="430465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CC8B408-694C-4312-BAD1-855CA867F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11" y="4304655"/>
                <a:ext cx="972000" cy="52200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343D5A0-7D94-4005-A2D6-8E44566238EE}"/>
                  </a:ext>
                </a:extLst>
              </p:cNvPr>
              <p:cNvSpPr/>
              <p:nvPr/>
            </p:nvSpPr>
            <p:spPr>
              <a:xfrm>
                <a:off x="3637435" y="4920729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343D5A0-7D94-4005-A2D6-8E4456623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435" y="4920729"/>
                <a:ext cx="1728899" cy="52200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8BDA6BD-93F6-44D2-A772-66115C7AE294}"/>
                  </a:ext>
                </a:extLst>
              </p:cNvPr>
              <p:cNvSpPr/>
              <p:nvPr/>
            </p:nvSpPr>
            <p:spPr>
              <a:xfrm>
                <a:off x="1837572" y="5258966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8BDA6BD-93F6-44D2-A772-66115C7AE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572" y="5258966"/>
                <a:ext cx="2033425" cy="605390"/>
              </a:xfrm>
              <a:prstGeom prst="rect">
                <a:avLst/>
              </a:prstGeom>
              <a:blipFill>
                <a:blip r:embed="rId63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" grpId="0"/>
      <p:bldP spid="47" grpId="0"/>
      <p:bldP spid="39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6D6E4-2CDF-4CD2-9674-A490F9F9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is the branch of science where we plan, gather and analyze information about a </a:t>
            </a:r>
            <a:r>
              <a:rPr lang="en-US" b="1" dirty="0">
                <a:solidFill>
                  <a:srgbClr val="FF0000"/>
                </a:solidFill>
              </a:rPr>
              <a:t>particular collection of objects </a:t>
            </a:r>
            <a:r>
              <a:rPr lang="en-US" dirty="0"/>
              <a:t>under investigation. </a:t>
            </a:r>
            <a:endParaRPr lang="en-IN" dirty="0"/>
          </a:p>
          <a:p>
            <a:pPr lvl="0"/>
            <a:r>
              <a:rPr lang="en-US" dirty="0"/>
              <a:t>Statistics techniques are used in every other field of science, engineering and humanity, ranging from </a:t>
            </a:r>
            <a:r>
              <a:rPr lang="en-US" b="1" dirty="0">
                <a:solidFill>
                  <a:srgbClr val="FF0000"/>
                </a:solidFill>
              </a:rPr>
              <a:t>computer science to industrial engineering </a:t>
            </a:r>
            <a:r>
              <a:rPr lang="en-US" dirty="0"/>
              <a:t>to sociology and psychology.</a:t>
            </a:r>
            <a:endParaRPr lang="en-IN" dirty="0"/>
          </a:p>
          <a:p>
            <a:pPr lvl="0"/>
            <a:r>
              <a:rPr lang="en-US" dirty="0"/>
              <a:t>For any </a:t>
            </a:r>
            <a:r>
              <a:rPr lang="en-US" b="1" dirty="0">
                <a:solidFill>
                  <a:srgbClr val="FF0000"/>
                </a:solidFill>
              </a:rPr>
              <a:t>statistical problem </a:t>
            </a:r>
            <a:r>
              <a:rPr lang="en-US" dirty="0"/>
              <a:t>the initial information collection from the sample may look messy, and hence confusing. This initial information needs to be organized first before we make any sense out of 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39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C8ED7E-BB37-46FA-92FC-A72CFC66CCD1}"/>
                  </a:ext>
                </a:extLst>
              </p:cNvPr>
              <p:cNvSpPr txBox="1"/>
              <p:nvPr/>
            </p:nvSpPr>
            <p:spPr>
              <a:xfrm>
                <a:off x="7127737" y="1734151"/>
                <a:ext cx="19597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=38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C8ED7E-BB37-46FA-92FC-A72CFC66C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737" y="1734151"/>
                <a:ext cx="1959772" cy="523220"/>
              </a:xfrm>
              <a:prstGeom prst="rect">
                <a:avLst/>
              </a:prstGeom>
              <a:blipFill>
                <a:blip r:embed="rId3"/>
                <a:stretch>
                  <a:fillRect l="-6211" t="-12791" b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2A7D728-8749-4E44-BBA0-97EDF34A2BE2}"/>
                  </a:ext>
                </a:extLst>
              </p:cNvPr>
              <p:cNvSpPr txBox="1"/>
              <p:nvPr/>
            </p:nvSpPr>
            <p:spPr>
              <a:xfrm>
                <a:off x="7172063" y="2342977"/>
                <a:ext cx="4500218" cy="1205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2A7D728-8749-4E44-BBA0-97EDF34A2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063" y="2342977"/>
                <a:ext cx="4500218" cy="120597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3A2CBC-3366-4CBF-9ACC-D028A2130F76}"/>
                  </a:ext>
                </a:extLst>
              </p:cNvPr>
              <p:cNvSpPr txBox="1"/>
              <p:nvPr/>
            </p:nvSpPr>
            <p:spPr>
              <a:xfrm>
                <a:off x="7171930" y="3581264"/>
                <a:ext cx="492960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64.5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−60  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3A2CBC-3366-4CBF-9ACC-D028A213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30" y="3581264"/>
                <a:ext cx="4929601" cy="106048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F278E3-7B1B-42F0-89E5-DFC785E62FD1}"/>
                  </a:ext>
                </a:extLst>
              </p:cNvPr>
              <p:cNvSpPr txBox="1"/>
              <p:nvPr/>
            </p:nvSpPr>
            <p:spPr>
              <a:xfrm>
                <a:off x="7171930" y="4674063"/>
                <a:ext cx="492960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4.5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F278E3-7B1B-42F0-89E5-DFC785E62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30" y="4674063"/>
                <a:ext cx="4929601" cy="106048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1C3B1F-E927-4D1F-8B3C-B0EF99B4940B}"/>
                  </a:ext>
                </a:extLst>
              </p:cNvPr>
              <p:cNvSpPr txBox="1"/>
              <p:nvPr/>
            </p:nvSpPr>
            <p:spPr>
              <a:xfrm>
                <a:off x="7171930" y="5766862"/>
                <a:ext cx="4929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0.75=38.75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1C3B1F-E927-4D1F-8B3C-B0EF99B4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30" y="5766862"/>
                <a:ext cx="4929601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007D6961-31A1-4507-9C26-31B8B7140A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983321"/>
                  </p:ext>
                </p:extLst>
              </p:nvPr>
            </p:nvGraphicFramePr>
            <p:xfrm>
              <a:off x="291498" y="880238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5005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007D6961-31A1-4507-9C26-31B8B7140A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983321"/>
                  </p:ext>
                </p:extLst>
              </p:nvPr>
            </p:nvGraphicFramePr>
            <p:xfrm>
              <a:off x="291498" y="880238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365" t="-2151" r="-252920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96154" t="-2151" r="-142308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138861" t="-2151" r="-743" b="-8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65005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C906758-C2D9-41A2-8A28-008CC5FFA861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C906758-C2D9-41A2-8A28-008CC5FFA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FEE3FEB-7C9D-4B97-A356-E88255A646C0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FEE3FEB-7C9D-4B97-A356-E88255A64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12FE53A-4A88-4FAD-ADE9-4A94B1D06A29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12FE53A-4A88-4FAD-ADE9-4A94B1D06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BAC0C0-7300-47E2-B9D6-009BD476572B}"/>
                  </a:ext>
                </a:extLst>
              </p:cNvPr>
              <p:cNvSpPr/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BAC0C0-7300-47E2-B9D6-009BD4765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13FDACE-69B7-44F2-9DCD-3406F70DEDEA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13FDACE-69B7-44F2-9DCD-3406F70DE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FE69A5-F10B-4460-BC8D-12B30DAD9E6D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FE69A5-F10B-4460-BC8D-12B30DAD9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4953CA6-2A20-43A6-954B-D3B38A7006B1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4953CA6-2A20-43A6-954B-D3B38A700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AA4E7E-5D0F-4332-BDD5-BA8BCDA57434}"/>
                  </a:ext>
                </a:extLst>
              </p:cNvPr>
              <p:cNvSpPr/>
              <p:nvPr/>
            </p:nvSpPr>
            <p:spPr>
              <a:xfrm>
                <a:off x="8770761" y="1431456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EAA4E7E-5D0F-4332-BDD5-BA8BCDA57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761" y="1431456"/>
                <a:ext cx="2033425" cy="605390"/>
              </a:xfrm>
              <a:prstGeom prst="rect">
                <a:avLst/>
              </a:prstGeom>
              <a:blipFill>
                <a:blip r:embed="rId43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B9D7E14-BBCC-42AD-AD1A-07607330F7E0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B9D7E14-BBCC-42AD-AD1A-07607330F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1DEA5A0-4CBB-40CD-A598-53449BFD0B60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1DEA5A0-4CBB-40CD-A598-53449BFD0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4F2DE5C-6EA3-4166-9F37-1E97F4364F79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4F2DE5C-6EA3-4166-9F37-1E97F4364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348961-2A75-437F-90F2-7CD22CC4B4AF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C348961-2A75-437F-90F2-7CD22CC4B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09237C-C7EE-4CFE-AF6D-7707CD74A855}"/>
                  </a:ext>
                </a:extLst>
              </p:cNvPr>
              <p:cNvSpPr/>
              <p:nvPr/>
            </p:nvSpPr>
            <p:spPr>
              <a:xfrm>
                <a:off x="4987937" y="493357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09237C-C7EE-4CFE-AF6D-7707CD74A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937" y="4933578"/>
                <a:ext cx="972000" cy="52200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0C35835-094E-418C-846A-457A544DCB62}"/>
                  </a:ext>
                </a:extLst>
              </p:cNvPr>
              <p:cNvSpPr/>
              <p:nvPr/>
            </p:nvSpPr>
            <p:spPr>
              <a:xfrm>
                <a:off x="3558624" y="4327488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0C35835-094E-418C-846A-457A544DC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4327488"/>
                <a:ext cx="1728899" cy="52200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9E4EAB2-3511-4658-8DBB-110C00D3CC72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9E4EAB2-3511-4658-8DBB-110C00D3C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580AF76-8513-4914-82C2-029EF9D92137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580AF76-8513-4914-82C2-029EF9D9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497BAE7-F77E-4908-9A7F-05F2ED94BD34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497BAE7-F77E-4908-9A7F-05F2ED94B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4829728-7259-436E-818D-58FA22DAEE3B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4829728-7259-436E-818D-58FA22DAE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95A2C2E-B93A-4AC7-A411-8E43F276B4B6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95A2C2E-B93A-4AC7-A411-8E43F276B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966A332-E8BC-41B5-AEA8-4A1888B400A2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966A332-E8BC-41B5-AEA8-4A1888B40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354EFBB-FF45-4F07-989E-2161AC2DFA26}"/>
                  </a:ext>
                </a:extLst>
              </p:cNvPr>
              <p:cNvSpPr/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354EFBB-FF45-4F07-989E-2161AC2DF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1942EBA-4E9F-4670-9012-10F51D8851C8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1942EBA-4E9F-4670-9012-10F51D885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055603A-9F3E-44A0-BC2D-C4C5622F1A43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055603A-9F3E-44A0-BC2D-C4C5622F1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F3821D9-6EB4-404F-91F1-09A5F0B1E7EC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F3821D9-6EB4-404F-91F1-09A5F0B1E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49F175B-EB04-472A-B5AE-FC50CE2C7D31}"/>
              </a:ext>
            </a:extLst>
          </p:cNvPr>
          <p:cNvSpPr/>
          <p:nvPr/>
        </p:nvSpPr>
        <p:spPr>
          <a:xfrm>
            <a:off x="456594" y="3734729"/>
            <a:ext cx="563940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Rectangle: Diagonal Corners Rounded 94">
            <a:extLst>
              <a:ext uri="{FF2B5EF4-FFF2-40B4-BE49-F238E27FC236}">
                <a16:creationId xmlns:a16="http://schemas.microsoft.com/office/drawing/2014/main" id="{0BA61BA8-0DBC-4DD3-BBB5-37F039A6CFF3}"/>
              </a:ext>
            </a:extLst>
          </p:cNvPr>
          <p:cNvSpPr/>
          <p:nvPr/>
        </p:nvSpPr>
        <p:spPr>
          <a:xfrm>
            <a:off x="5423420" y="3243309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6BCB3F-1512-476D-B1CB-F8EF5911CEED}"/>
                  </a:ext>
                </a:extLst>
              </p:cNvPr>
              <p:cNvSpPr txBox="1"/>
              <p:nvPr/>
            </p:nvSpPr>
            <p:spPr>
              <a:xfrm>
                <a:off x="10361989" y="1012143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  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6BCB3F-1512-476D-B1CB-F8EF5911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989" y="1012143"/>
                <a:ext cx="1490730" cy="5232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8ADFF3F-AE89-4C67-886E-AC52141A1F18}"/>
                  </a:ext>
                </a:extLst>
              </p:cNvPr>
              <p:cNvSpPr txBox="1"/>
              <p:nvPr/>
            </p:nvSpPr>
            <p:spPr>
              <a:xfrm>
                <a:off x="9203454" y="1027452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8ADFF3F-AE89-4C67-886E-AC52141A1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454" y="1027452"/>
                <a:ext cx="1490730" cy="5232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455327-A6E6-4FAF-898F-C0117A694FFD}"/>
                  </a:ext>
                </a:extLst>
              </p:cNvPr>
              <p:cNvSpPr txBox="1"/>
              <p:nvPr/>
            </p:nvSpPr>
            <p:spPr>
              <a:xfrm>
                <a:off x="7048647" y="852222"/>
                <a:ext cx="2164311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=64.5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455327-A6E6-4FAF-898F-C0117A694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647" y="852222"/>
                <a:ext cx="2164311" cy="898964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52A450D-F4A6-41EA-A35F-F7E88ACDC869}"/>
                  </a:ext>
                </a:extLst>
              </p:cNvPr>
              <p:cNvSpPr/>
              <p:nvPr/>
            </p:nvSpPr>
            <p:spPr>
              <a:xfrm>
                <a:off x="360543" y="4897389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42−44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52A450D-F4A6-41EA-A35F-F7E88ACDC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4897389"/>
                <a:ext cx="1592830" cy="52200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66B7A83-42EB-4E8E-A458-392588DA1178}"/>
                  </a:ext>
                </a:extLst>
              </p:cNvPr>
              <p:cNvSpPr/>
              <p:nvPr/>
            </p:nvSpPr>
            <p:spPr>
              <a:xfrm>
                <a:off x="2328123" y="487062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66B7A83-42EB-4E8E-A458-392588DA1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23" y="4870624"/>
                <a:ext cx="1005632" cy="52200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7D53948-3FA6-4027-A040-8002328728A9}"/>
                  </a:ext>
                </a:extLst>
              </p:cNvPr>
              <p:cNvSpPr/>
              <p:nvPr/>
            </p:nvSpPr>
            <p:spPr>
              <a:xfrm>
                <a:off x="5061911" y="430465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7D53948-3FA6-4027-A040-800232872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911" y="4304655"/>
                <a:ext cx="972000" cy="52200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095578-96F0-49BD-BF78-404D4FFD8E49}"/>
                  </a:ext>
                </a:extLst>
              </p:cNvPr>
              <p:cNvSpPr/>
              <p:nvPr/>
            </p:nvSpPr>
            <p:spPr>
              <a:xfrm>
                <a:off x="3637435" y="4920729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095578-96F0-49BD-BF78-404D4FFD8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435" y="4920729"/>
                <a:ext cx="1728899" cy="522000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7D5E7EB-9B16-489A-B5F3-A7D456B2D507}"/>
                  </a:ext>
                </a:extLst>
              </p:cNvPr>
              <p:cNvSpPr/>
              <p:nvPr/>
            </p:nvSpPr>
            <p:spPr>
              <a:xfrm>
                <a:off x="1837572" y="5258966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7D5E7EB-9B16-489A-B5F3-A7D456B2D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572" y="5258966"/>
                <a:ext cx="2033425" cy="605390"/>
              </a:xfrm>
              <a:prstGeom prst="rect">
                <a:avLst/>
              </a:prstGeom>
              <a:blipFill>
                <a:blip r:embed="rId67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73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3" grpId="0"/>
      <p:bldP spid="58" grpId="0"/>
      <p:bldP spid="65" grpId="0"/>
      <p:bldP spid="66" grpId="0"/>
      <p:bldP spid="51" grpId="0"/>
      <p:bldP spid="94" grpId="0" animBg="1"/>
      <p:bldP spid="95" grpId="0" animBg="1"/>
      <p:bldP spid="97" grpId="0"/>
      <p:bldP spid="9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6"/>
                <a:ext cx="11817668" cy="234451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Compute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for the  following data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6"/>
                <a:ext cx="11817668" cy="2344511"/>
              </a:xfrm>
              <a:prstGeom prst="rect">
                <a:avLst/>
              </a:prstGeom>
              <a:blipFill>
                <a:blip r:embed="rId3"/>
                <a:stretch>
                  <a:fillRect l="-1084" t="-23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3629324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20BDF74-A0EB-4BB8-A27F-A9F2E6040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430605"/>
              </p:ext>
            </p:extLst>
          </p:nvPr>
        </p:nvGraphicFramePr>
        <p:xfrm>
          <a:off x="665982" y="1546423"/>
          <a:ext cx="9669270" cy="1429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Marks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&lt; 20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20-30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30-40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40 &lt;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Number of Students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43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1435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1435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510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125350" y="201304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13040"/>
                <a:ext cx="97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36689" y="46841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689" y="4684195"/>
                <a:ext cx="149073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14572" y="880237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6678640" y="96646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40" y="966467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6702168" y="387928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68" y="3879281"/>
                <a:ext cx="5062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34+28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37494" y="46841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4D3B40-2CFC-401D-BF98-1DFB750CAB03}"/>
                  </a:ext>
                </a:extLst>
              </p:cNvPr>
              <p:cNvSpPr txBox="1"/>
              <p:nvPr/>
            </p:nvSpPr>
            <p:spPr>
              <a:xfrm>
                <a:off x="7068583" y="966467"/>
                <a:ext cx="16061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Class: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4D3B40-2CFC-401D-BF98-1DFB750CA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583" y="966467"/>
                <a:ext cx="1606142" cy="523220"/>
              </a:xfrm>
              <a:prstGeom prst="rect">
                <a:avLst/>
              </a:prstGeom>
              <a:blipFill>
                <a:blip r:embed="rId27"/>
                <a:stretch>
                  <a:fillRect t="-12941" r="-228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E121CEB-9F60-4006-A220-F680E136CFA8}"/>
              </a:ext>
            </a:extLst>
          </p:cNvPr>
          <p:cNvGrpSpPr/>
          <p:nvPr/>
        </p:nvGrpSpPr>
        <p:grpSpPr>
          <a:xfrm>
            <a:off x="7068583" y="1647309"/>
            <a:ext cx="5249121" cy="959815"/>
            <a:chOff x="7440359" y="1666119"/>
            <a:chExt cx="5249121" cy="959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48EA4E2-19B3-4CC8-AA0E-BF0352664312}"/>
                    </a:ext>
                  </a:extLst>
                </p:cNvPr>
                <p:cNvSpPr txBox="1"/>
                <p:nvPr/>
              </p:nvSpPr>
              <p:spPr>
                <a:xfrm>
                  <a:off x="7440359" y="1666119"/>
                  <a:ext cx="3057616" cy="959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+mj-lt"/>
                          </a:rPr>
                          <m:t>obser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48EA4E2-19B3-4CC8-AA0E-BF0352664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359" y="1666119"/>
                  <a:ext cx="3057616" cy="95981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A1B458D-3EA3-4BAD-96D0-307A0BDD0177}"/>
                    </a:ext>
                  </a:extLst>
                </p:cNvPr>
                <p:cNvSpPr txBox="1"/>
                <p:nvPr/>
              </p:nvSpPr>
              <p:spPr>
                <a:xfrm>
                  <a:off x="10277139" y="1932444"/>
                  <a:ext cx="24123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cf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coloumn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A1B458D-3EA3-4BAD-96D0-307A0BDD01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139" y="1932444"/>
                  <a:ext cx="2412341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FB9EA1-A9C0-454F-96D3-F661F5716F0D}"/>
              </a:ext>
            </a:extLst>
          </p:cNvPr>
          <p:cNvGrpSpPr/>
          <p:nvPr/>
        </p:nvGrpSpPr>
        <p:grpSpPr>
          <a:xfrm>
            <a:off x="7085335" y="2653693"/>
            <a:ext cx="5320129" cy="1166025"/>
            <a:chOff x="7449320" y="1542363"/>
            <a:chExt cx="5320129" cy="1166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D37BDA-5CF4-4093-B01F-039B85A956D2}"/>
                    </a:ext>
                  </a:extLst>
                </p:cNvPr>
                <p:cNvSpPr txBox="1"/>
                <p:nvPr/>
              </p:nvSpPr>
              <p:spPr>
                <a:xfrm>
                  <a:off x="7449320" y="1542363"/>
                  <a:ext cx="3283635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80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+mj-lt"/>
                          </a:rPr>
                          <m:t>obser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D37BDA-5CF4-4093-B01F-039B85A95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320" y="1542363"/>
                  <a:ext cx="3283635" cy="11660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1C8FFD7-A5E7-48FB-B9C3-FEA6B4B1DD6F}"/>
                    </a:ext>
                  </a:extLst>
                </p:cNvPr>
                <p:cNvSpPr txBox="1"/>
                <p:nvPr/>
              </p:nvSpPr>
              <p:spPr>
                <a:xfrm>
                  <a:off x="10357108" y="1951829"/>
                  <a:ext cx="24123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cf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coloumn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1C8FFD7-A5E7-48FB-B9C3-FEA6B4B1D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7108" y="1951829"/>
                  <a:ext cx="2412341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25BEAB-6848-4CB6-8921-4696978A9E4E}"/>
                  </a:ext>
                </a:extLst>
              </p:cNvPr>
              <p:cNvSpPr txBox="1"/>
              <p:nvPr/>
            </p:nvSpPr>
            <p:spPr>
              <a:xfrm>
                <a:off x="7184875" y="3869267"/>
                <a:ext cx="565569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value of the obs.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25BEAB-6848-4CB6-8921-4696978A9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875" y="3869267"/>
                <a:ext cx="5655693" cy="542393"/>
              </a:xfrm>
              <a:prstGeom prst="rect">
                <a:avLst/>
              </a:prstGeom>
              <a:blipFill>
                <a:blip r:embed="rId32"/>
                <a:stretch>
                  <a:fillRect t="-8989" b="-303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C21317-1D73-4B33-86B4-6948BF2027A6}"/>
                  </a:ext>
                </a:extLst>
              </p:cNvPr>
              <p:cNvSpPr txBox="1"/>
              <p:nvPr/>
            </p:nvSpPr>
            <p:spPr>
              <a:xfrm>
                <a:off x="8231510" y="4546384"/>
                <a:ext cx="2887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in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cf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coloumn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C21317-1D73-4B33-86B4-6948BF202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10" y="4546384"/>
                <a:ext cx="2887888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32E649-EEFD-459D-9983-9E8A785E4B28}"/>
                  </a:ext>
                </a:extLst>
              </p:cNvPr>
              <p:cNvSpPr txBox="1"/>
              <p:nvPr/>
            </p:nvSpPr>
            <p:spPr>
              <a:xfrm>
                <a:off x="6678640" y="192820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32E649-EEFD-459D-9983-9E8A785E4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40" y="1928204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E656766-A77C-4B64-B90F-B544A36AEB8C}"/>
                  </a:ext>
                </a:extLst>
              </p:cNvPr>
              <p:cNvSpPr txBox="1"/>
              <p:nvPr/>
            </p:nvSpPr>
            <p:spPr>
              <a:xfrm>
                <a:off x="6702168" y="305194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E656766-A77C-4B64-B90F-B544A36A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68" y="3051941"/>
                <a:ext cx="5062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83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11" grpId="0"/>
      <p:bldP spid="23" grpId="0"/>
      <p:bldP spid="3" grpId="0"/>
      <p:bldP spid="4" grpId="0"/>
      <p:bldP spid="42" grpId="0"/>
      <p:bldP spid="43" grpId="0"/>
      <p:bldP spid="44" grpId="0"/>
      <p:bldP spid="47" grpId="0"/>
      <p:bldP spid="31" grpId="0"/>
      <p:bldP spid="49" grpId="0"/>
      <p:bldP spid="50" grpId="0"/>
      <p:bldP spid="51" grpId="0"/>
      <p:bldP spid="5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69847" y="4483886"/>
                <a:ext cx="2268301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47" y="4483886"/>
                <a:ext cx="2268301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70648" y="4716924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7B0CB6F4-4D04-45CD-99E2-8CAEE8432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0514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7B0CB6F4-4D04-45CD-99E2-8CAEE8432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0514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730" t="-2151" r="-252555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6842" t="-2151" r="-142807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38861" t="-2151" r="-743" b="-510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185650-1F79-416B-8830-518AA0709CB8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185650-1F79-416B-8830-518AA0709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D14A193-A9CF-400B-98D9-E0194EAECE26}"/>
                  </a:ext>
                </a:extLst>
              </p:cNvPr>
              <p:cNvSpPr/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D14A193-A9CF-400B-98D9-E0194EAEC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024D89-85CC-4B84-9804-5FBA2A5A3D1D}"/>
                  </a:ext>
                </a:extLst>
              </p:cNvPr>
              <p:cNvSpPr/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024D89-85CC-4B84-9804-5FBA2A5A3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F9EB1BD-7572-4154-A49C-9212600578E8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F9EB1BD-7572-4154-A49C-921260057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D50B817-1101-43C6-8E2D-52E39E8F94F7}"/>
                  </a:ext>
                </a:extLst>
              </p:cNvPr>
              <p:cNvSpPr/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D50B817-1101-43C6-8E2D-52E39E8F9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E4C600C-AEC5-4308-A812-950537E5565E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E4C600C-AEC5-4308-A812-950537E55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2405947-A5C8-4630-B001-F77917EA36B1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34+28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2405947-A5C8-4630-B001-F77917EA3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447B670-368B-4B00-BB20-C7830E43D2B6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447B670-368B-4B00-BB20-C7830E43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DD9D534-DE28-466F-A396-D168F4C84854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DD9D534-DE28-466F-A396-D168F4C84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F41AD10-AF09-42E0-88EB-591661AAF9FB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F41AD10-AF09-42E0-88EB-591661AA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C68BB46-F490-468A-9AFC-7FE3B9995443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C68BB46-F490-468A-9AFC-7FE3B9995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A70322C-C0C9-416A-BC80-6DA106953D2A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A70322C-C0C9-416A-BC80-6DA106953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8285DC-8879-4E0F-BFEB-A4721BF738F2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8285DC-8879-4E0F-BFEB-A4721BF73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DA37BEB-925F-47EC-99D5-7EC1A30CC42E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DA37BEB-925F-47EC-99D5-7EC1A30CC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FB7058-B260-47BD-8B1C-DC1C6C1F5A3D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FB7058-B260-47BD-8B1C-DC1C6C1F5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728D1D-F543-4D13-896F-1D4AF75D9F42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728D1D-F543-4D13-896F-1D4AF75D9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939E44-472F-4BDC-8EC3-C98A59640C4B}"/>
                  </a:ext>
                </a:extLst>
              </p:cNvPr>
              <p:cNvSpPr txBox="1"/>
              <p:nvPr/>
            </p:nvSpPr>
            <p:spPr>
              <a:xfrm>
                <a:off x="7427538" y="977046"/>
                <a:ext cx="4736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and it lies in the class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939E44-472F-4BDC-8EC3-C98A59640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538" y="977046"/>
                <a:ext cx="4736988" cy="523220"/>
              </a:xfrm>
              <a:prstGeom prst="rect">
                <a:avLst/>
              </a:prstGeom>
              <a:blipFill>
                <a:blip r:embed="rId27"/>
                <a:stretch>
                  <a:fillRect l="-257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1D6B05-E7F3-4AD2-9EB0-F2F4F1C2FAF1}"/>
                  </a:ext>
                </a:extLst>
              </p:cNvPr>
              <p:cNvSpPr txBox="1"/>
              <p:nvPr/>
            </p:nvSpPr>
            <p:spPr>
              <a:xfrm>
                <a:off x="6978661" y="357860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1D6B05-E7F3-4AD2-9EB0-F2F4F1C2F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61" y="3578601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80FA81-39BE-484D-9610-872E69C66043}"/>
                  </a:ext>
                </a:extLst>
              </p:cNvPr>
              <p:cNvSpPr txBox="1"/>
              <p:nvPr/>
            </p:nvSpPr>
            <p:spPr>
              <a:xfrm>
                <a:off x="6980353" y="172302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80FA81-39BE-484D-9610-872E69C6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353" y="1723024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2B52D4-37E5-467D-9556-58FC53260D11}"/>
                  </a:ext>
                </a:extLst>
              </p:cNvPr>
              <p:cNvSpPr txBox="1"/>
              <p:nvPr/>
            </p:nvSpPr>
            <p:spPr>
              <a:xfrm>
                <a:off x="7427538" y="1723024"/>
                <a:ext cx="31317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Class: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2B52D4-37E5-467D-9556-58FC5326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538" y="1723024"/>
                <a:ext cx="3131745" cy="523220"/>
              </a:xfrm>
              <a:prstGeom prst="rect">
                <a:avLst/>
              </a:prstGeom>
              <a:blipFill>
                <a:blip r:embed="rId30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1DFDD-A96B-4814-BE47-2270EFC61402}"/>
                  </a:ext>
                </a:extLst>
              </p:cNvPr>
              <p:cNvSpPr txBox="1"/>
              <p:nvPr/>
            </p:nvSpPr>
            <p:spPr>
              <a:xfrm>
                <a:off x="7448337" y="2473741"/>
                <a:ext cx="47369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The lower boundary point of 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1DFDD-A96B-4814-BE47-2270EFC6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337" y="2473741"/>
                <a:ext cx="4736988" cy="954107"/>
              </a:xfrm>
              <a:prstGeom prst="rect">
                <a:avLst/>
              </a:prstGeom>
              <a:blipFill>
                <a:blip r:embed="rId31"/>
                <a:stretch>
                  <a:fillRect l="-2703" t="-7051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2DCFF3-E059-483A-AB0A-FF84D5ACC456}"/>
                  </a:ext>
                </a:extLst>
              </p:cNvPr>
              <p:cNvSpPr txBox="1"/>
              <p:nvPr/>
            </p:nvSpPr>
            <p:spPr>
              <a:xfrm>
                <a:off x="7448337" y="3567288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2DCFF3-E059-483A-AB0A-FF84D5ACC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337" y="3567288"/>
                <a:ext cx="149073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ABBC45-FB4D-4AA5-BBE8-65A0FB541309}"/>
                  </a:ext>
                </a:extLst>
              </p:cNvPr>
              <p:cNvSpPr txBox="1"/>
              <p:nvPr/>
            </p:nvSpPr>
            <p:spPr>
              <a:xfrm>
                <a:off x="6941267" y="242757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ABBC45-FB4D-4AA5-BBE8-65A0FB54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267" y="2427574"/>
                <a:ext cx="506235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D35C9E-F0EC-494C-B3E6-80F02A2DC0AF}"/>
                  </a:ext>
                </a:extLst>
              </p:cNvPr>
              <p:cNvSpPr txBox="1"/>
              <p:nvPr/>
            </p:nvSpPr>
            <p:spPr>
              <a:xfrm>
                <a:off x="6978661" y="98436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D35C9E-F0EC-494C-B3E6-80F02A2DC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61" y="984360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555AD2-3A9C-4AB5-A56E-61BC51386544}"/>
              </a:ext>
            </a:extLst>
          </p:cNvPr>
          <p:cNvSpPr/>
          <p:nvPr/>
        </p:nvSpPr>
        <p:spPr>
          <a:xfrm>
            <a:off x="406793" y="2061050"/>
            <a:ext cx="563940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021A41-993D-478A-B18E-DC7A9755FD73}"/>
                  </a:ext>
                </a:extLst>
              </p:cNvPr>
              <p:cNvSpPr txBox="1"/>
              <p:nvPr/>
            </p:nvSpPr>
            <p:spPr>
              <a:xfrm>
                <a:off x="7015220" y="429386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021A41-993D-478A-B18E-DC7A9755F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220" y="4293866"/>
                <a:ext cx="5062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A898B3-506E-4EF8-B627-6367DB50AF24}"/>
                  </a:ext>
                </a:extLst>
              </p:cNvPr>
              <p:cNvSpPr txBox="1"/>
              <p:nvPr/>
            </p:nvSpPr>
            <p:spPr>
              <a:xfrm>
                <a:off x="7484896" y="4282553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A898B3-506E-4EF8-B627-6367DB50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896" y="4282553"/>
                <a:ext cx="149073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Diagonal Corners Rounded 43">
            <a:extLst>
              <a:ext uri="{FF2B5EF4-FFF2-40B4-BE49-F238E27FC236}">
                <a16:creationId xmlns:a16="http://schemas.microsoft.com/office/drawing/2014/main" id="{B022983B-C7E6-409B-A1C8-7E4878558B1F}"/>
              </a:ext>
            </a:extLst>
          </p:cNvPr>
          <p:cNvSpPr/>
          <p:nvPr/>
        </p:nvSpPr>
        <p:spPr>
          <a:xfrm>
            <a:off x="4520457" y="1547255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6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/>
      <p:bldP spid="35" grpId="0"/>
      <p:bldP spid="36" grpId="0"/>
      <p:bldP spid="37" grpId="0"/>
      <p:bldP spid="42" grpId="0"/>
      <p:bldP spid="31" grpId="0" animBg="1"/>
      <p:bldP spid="39" grpId="0"/>
      <p:bldP spid="43" grpId="0"/>
      <p:bldP spid="4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14572" y="960875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DE9CE6-8698-4463-BD40-678C454F2F20}"/>
                  </a:ext>
                </a:extLst>
              </p:cNvPr>
              <p:cNvSpPr txBox="1"/>
              <p:nvPr/>
            </p:nvSpPr>
            <p:spPr>
              <a:xfrm>
                <a:off x="6807402" y="133386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DE9CE6-8698-4463-BD40-678C454F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402" y="1333860"/>
                <a:ext cx="50623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E10474-397E-4172-8091-23324AB31FC1}"/>
                  </a:ext>
                </a:extLst>
              </p:cNvPr>
              <p:cNvSpPr txBox="1"/>
              <p:nvPr/>
            </p:nvSpPr>
            <p:spPr>
              <a:xfrm>
                <a:off x="6770166" y="2439064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E10474-397E-4172-8091-23324AB31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66" y="2439064"/>
                <a:ext cx="76571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A7CBFA-3916-44E5-B4DE-B4A0B557FEDC}"/>
                  </a:ext>
                </a:extLst>
              </p:cNvPr>
              <p:cNvSpPr txBox="1"/>
              <p:nvPr/>
            </p:nvSpPr>
            <p:spPr>
              <a:xfrm>
                <a:off x="7313637" y="874849"/>
                <a:ext cx="4500218" cy="1106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A7CBFA-3916-44E5-B4DE-B4A0B557F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37" y="874849"/>
                <a:ext cx="4500218" cy="110632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218DDC-04E6-4CC5-8C88-2FCA5CD3A872}"/>
                  </a:ext>
                </a:extLst>
              </p:cNvPr>
              <p:cNvSpPr txBox="1"/>
              <p:nvPr/>
            </p:nvSpPr>
            <p:spPr>
              <a:xfrm>
                <a:off x="7253084" y="2144826"/>
                <a:ext cx="483977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20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−14 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218DDC-04E6-4CC5-8C88-2FCA5CD3A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84" y="2144826"/>
                <a:ext cx="4839773" cy="10604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36449E-500D-4B31-8AAB-61A57D67BC08}"/>
                  </a:ext>
                </a:extLst>
              </p:cNvPr>
              <p:cNvSpPr txBox="1"/>
              <p:nvPr/>
            </p:nvSpPr>
            <p:spPr>
              <a:xfrm>
                <a:off x="6770166" y="3659713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36449E-500D-4B31-8AAB-61A57D67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66" y="3659713"/>
                <a:ext cx="76571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A70B81-6298-4A27-83F9-52DDD742FFAA}"/>
                  </a:ext>
                </a:extLst>
              </p:cNvPr>
              <p:cNvSpPr txBox="1"/>
              <p:nvPr/>
            </p:nvSpPr>
            <p:spPr>
              <a:xfrm>
                <a:off x="7253084" y="3365475"/>
                <a:ext cx="483977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6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A70B81-6298-4A27-83F9-52DDD742F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84" y="3365475"/>
                <a:ext cx="4839773" cy="106048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03BEFD-03D8-4DFD-A11B-A759A4E0AE1B}"/>
                  </a:ext>
                </a:extLst>
              </p:cNvPr>
              <p:cNvSpPr txBox="1"/>
              <p:nvPr/>
            </p:nvSpPr>
            <p:spPr>
              <a:xfrm>
                <a:off x="6791276" y="4727449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03BEFD-03D8-4DFD-A11B-A759A4E0A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276" y="4727449"/>
                <a:ext cx="765717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E3BAB0-B8EA-422F-B1B9-0C3F58BC1458}"/>
                  </a:ext>
                </a:extLst>
              </p:cNvPr>
              <p:cNvSpPr txBox="1"/>
              <p:nvPr/>
            </p:nvSpPr>
            <p:spPr>
              <a:xfrm>
                <a:off x="7224611" y="4720196"/>
                <a:ext cx="48397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E3BAB0-B8EA-422F-B1B9-0C3F58BC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11" y="4720196"/>
                <a:ext cx="483977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70408E7-BAB8-4CF6-9AF7-C68B1858E0B0}"/>
                  </a:ext>
                </a:extLst>
              </p:cNvPr>
              <p:cNvSpPr txBox="1"/>
              <p:nvPr/>
            </p:nvSpPr>
            <p:spPr>
              <a:xfrm>
                <a:off x="6770166" y="5544907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70408E7-BAB8-4CF6-9AF7-C68B1858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66" y="5544907"/>
                <a:ext cx="76571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CB680B-5BA9-44F4-9EE4-8F8C0AD4F369}"/>
                  </a:ext>
                </a:extLst>
              </p:cNvPr>
              <p:cNvSpPr txBox="1"/>
              <p:nvPr/>
            </p:nvSpPr>
            <p:spPr>
              <a:xfrm>
                <a:off x="7224611" y="5537654"/>
                <a:ext cx="48397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CB680B-5BA9-44F4-9EE4-8F8C0AD4F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11" y="5537654"/>
                <a:ext cx="483977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D0202AB0-D966-4A38-A4D6-FC3AEB05E3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069411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D0202AB0-D966-4A38-A4D6-FC3AEB05E3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069411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1"/>
                          <a:stretch>
                            <a:fillRect l="-730" t="-2151" r="-252555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1"/>
                          <a:stretch>
                            <a:fillRect l="-96842" t="-2151" r="-142807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1"/>
                          <a:stretch>
                            <a:fillRect l="-138861" t="-2151" r="-743" b="-510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8010097-698A-46B2-981A-67DABC9808B7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8010097-698A-46B2-981A-67DABC980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4637F-C05F-4998-A140-BE89D00AB534}"/>
                  </a:ext>
                </a:extLst>
              </p:cNvPr>
              <p:cNvSpPr/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64637F-C05F-4998-A140-BE89D00AB5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13CD208-95B1-433F-818C-E05CA62ABA67}"/>
                  </a:ext>
                </a:extLst>
              </p:cNvPr>
              <p:cNvSpPr/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13CD208-95B1-433F-818C-E05CA62AB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9D29786-B2C5-4654-BDB5-A5F9F9E62311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9D29786-B2C5-4654-BDB5-A5F9F9E62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3B6D81-02FC-46E2-A1CA-DC6CCBD1F5C3}"/>
                  </a:ext>
                </a:extLst>
              </p:cNvPr>
              <p:cNvSpPr/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3B6D81-02FC-46E2-A1CA-DC6CCBD1F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blipFill>
                <a:blip r:embed="rId36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260510B-E2CB-41B2-8B16-3AB421574894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260510B-E2CB-41B2-8B16-3AB421574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86817A7-1920-4CE4-B5FD-83DCD8892E2D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34+28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86817A7-1920-4CE4-B5FD-83DCD8892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2A97A56-0DC1-4B2D-87C1-47DE710B5A9F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2A97A56-0DC1-4B2D-87C1-47DE710B5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89332F7-E0F5-4316-A460-E4D4DA38A186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89332F7-E0F5-4316-A460-E4D4DA38A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F38E9E4-6F29-447C-AF6D-FBCE323A209B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F38E9E4-6F29-447C-AF6D-FBCE323A2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BF554C3-BC59-4097-A973-B50755206EEA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BF554C3-BC59-4097-A973-B50755206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5F94449-6161-4199-B810-10CBF760E073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5F94449-6161-4199-B810-10CBF760E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6457B0E-C3B5-4058-8BFF-3C2130EC52E5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6457B0E-C3B5-4058-8BFF-3C2130EC5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ECFB3A3-FC51-4335-B67E-E0CC99A311D8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ECFB3A3-FC51-4335-B67E-E0CC99A31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84AF199-323F-451B-913E-B36F5E7D0E53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84AF199-323F-451B-913E-B36F5E7D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7EC9AFF-2F76-44B1-9D07-C3B77289696C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7EC9AFF-2F76-44B1-9D07-C3B772896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881A014-29A5-4FFA-9F82-CDFB2CD04EA1}"/>
                  </a:ext>
                </a:extLst>
              </p:cNvPr>
              <p:cNvSpPr txBox="1"/>
              <p:nvPr/>
            </p:nvSpPr>
            <p:spPr>
              <a:xfrm>
                <a:off x="356005" y="4397939"/>
                <a:ext cx="2268301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80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881A014-29A5-4FFA-9F82-CDFB2CD04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4397939"/>
                <a:ext cx="2268301" cy="89896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68A6846-7A74-4161-85C6-9F0EFACF4786}"/>
                  </a:ext>
                </a:extLst>
              </p:cNvPr>
              <p:cNvSpPr txBox="1"/>
              <p:nvPr/>
            </p:nvSpPr>
            <p:spPr>
              <a:xfrm>
                <a:off x="2746178" y="4638926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68A6846-7A74-4161-85C6-9F0EFACF4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78" y="4638926"/>
                <a:ext cx="1490730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65D5719-921F-467C-81F1-76C83677E102}"/>
                  </a:ext>
                </a:extLst>
              </p:cNvPr>
              <p:cNvSpPr txBox="1"/>
              <p:nvPr/>
            </p:nvSpPr>
            <p:spPr>
              <a:xfrm>
                <a:off x="368514" y="5550038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65D5719-921F-467C-81F1-76C83677E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5550038"/>
                <a:ext cx="1490730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45716D-F2CE-48B0-9F26-19B906308AFE}"/>
                  </a:ext>
                </a:extLst>
              </p:cNvPr>
              <p:cNvSpPr txBox="1"/>
              <p:nvPr/>
            </p:nvSpPr>
            <p:spPr>
              <a:xfrm>
                <a:off x="2746895" y="5544907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45716D-F2CE-48B0-9F26-19B906308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895" y="5544907"/>
                <a:ext cx="1490730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E264820-5827-4FD3-9F3E-CB0B2584FE69}"/>
                  </a:ext>
                </a:extLst>
              </p:cNvPr>
              <p:cNvSpPr txBox="1"/>
              <p:nvPr/>
            </p:nvSpPr>
            <p:spPr>
              <a:xfrm>
                <a:off x="4668910" y="4638926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E264820-5827-4FD3-9F3E-CB0B2584F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910" y="4638926"/>
                <a:ext cx="1490730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13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9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2E57DB-96BB-4716-A94D-45FC8F29FBB3}"/>
                  </a:ext>
                </a:extLst>
              </p:cNvPr>
              <p:cNvSpPr txBox="1"/>
              <p:nvPr/>
            </p:nvSpPr>
            <p:spPr>
              <a:xfrm>
                <a:off x="262099" y="5244713"/>
                <a:ext cx="36226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class :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30−40.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2E57DB-96BB-4716-A94D-45FC8F29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99" y="5244713"/>
                <a:ext cx="3622679" cy="523220"/>
              </a:xfrm>
              <a:prstGeom prst="rect">
                <a:avLst/>
              </a:prstGeom>
              <a:blipFill>
                <a:blip r:embed="rId3"/>
                <a:stretch>
                  <a:fillRect l="-3535" t="-12791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C8ED7E-BB37-46FA-92FC-A72CFC66CCD1}"/>
                  </a:ext>
                </a:extLst>
              </p:cNvPr>
              <p:cNvSpPr txBox="1"/>
              <p:nvPr/>
            </p:nvSpPr>
            <p:spPr>
              <a:xfrm>
                <a:off x="7019964" y="1090947"/>
                <a:ext cx="19597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C8ED7E-BB37-46FA-92FC-A72CFC66C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64" y="1090947"/>
                <a:ext cx="1959772" cy="523220"/>
              </a:xfrm>
              <a:prstGeom prst="rect">
                <a:avLst/>
              </a:prstGeom>
              <a:blipFill>
                <a:blip r:embed="rId4"/>
                <a:stretch>
                  <a:fillRect l="-6542" t="-13953" b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2A7D728-8749-4E44-BBA0-97EDF34A2BE2}"/>
                  </a:ext>
                </a:extLst>
              </p:cNvPr>
              <p:cNvSpPr txBox="1"/>
              <p:nvPr/>
            </p:nvSpPr>
            <p:spPr>
              <a:xfrm>
                <a:off x="7125130" y="1400467"/>
                <a:ext cx="4500218" cy="1205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2A7D728-8749-4E44-BBA0-97EDF34A2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30" y="1400467"/>
                <a:ext cx="4500218" cy="12059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3A2CBC-3366-4CBF-9ACC-D028A2130F76}"/>
                  </a:ext>
                </a:extLst>
              </p:cNvPr>
              <p:cNvSpPr txBox="1"/>
              <p:nvPr/>
            </p:nvSpPr>
            <p:spPr>
              <a:xfrm>
                <a:off x="7125130" y="2670000"/>
                <a:ext cx="492960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60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−34  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3A2CBC-3366-4CBF-9ACC-D028A213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30" y="2670000"/>
                <a:ext cx="4929601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F278E3-7B1B-42F0-89E5-DFC785E62FD1}"/>
                  </a:ext>
                </a:extLst>
              </p:cNvPr>
              <p:cNvSpPr txBox="1"/>
              <p:nvPr/>
            </p:nvSpPr>
            <p:spPr>
              <a:xfrm>
                <a:off x="7125130" y="3793143"/>
                <a:ext cx="492960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26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F278E3-7B1B-42F0-89E5-DFC785E62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30" y="3793143"/>
                <a:ext cx="4929601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1C3B1F-E927-4D1F-8B3C-B0EF99B4940B}"/>
                  </a:ext>
                </a:extLst>
              </p:cNvPr>
              <p:cNvSpPr txBox="1"/>
              <p:nvPr/>
            </p:nvSpPr>
            <p:spPr>
              <a:xfrm>
                <a:off x="7125130" y="4945452"/>
                <a:ext cx="4929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30+9.2857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=39.28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1C3B1F-E927-4D1F-8B3C-B0EF99B4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30" y="4945452"/>
                <a:ext cx="492960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C0848C49-415C-4981-A1D3-20600B949F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0514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C0848C49-415C-4981-A1D3-20600B949F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0514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730" t="-2151" r="-252555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6842" t="-2151" r="-142807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38861" t="-2151" r="-743" b="-510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AE4D5A-5117-410C-BE16-F9F3609D9D20}"/>
                  </a:ext>
                </a:extLst>
              </p:cNvPr>
              <p:cNvSpPr/>
              <p:nvPr/>
            </p:nvSpPr>
            <p:spPr>
              <a:xfrm>
                <a:off x="4576979" y="1491338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AE4D5A-5117-410C-BE16-F9F3609D9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1338"/>
                <a:ext cx="71054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2B5F9E8-8D2B-47F7-B493-34D95B92B0D5}"/>
                  </a:ext>
                </a:extLst>
              </p:cNvPr>
              <p:cNvSpPr/>
              <p:nvPr/>
            </p:nvSpPr>
            <p:spPr>
              <a:xfrm>
                <a:off x="5125350" y="206590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2B5F9E8-8D2B-47F7-B493-34D95B92B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5904"/>
                <a:ext cx="97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4543670-B77A-4383-89BC-266B05140AC5}"/>
                  </a:ext>
                </a:extLst>
              </p:cNvPr>
              <p:cNvSpPr/>
              <p:nvPr/>
            </p:nvSpPr>
            <p:spPr>
              <a:xfrm>
                <a:off x="5125350" y="260350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4543670-B77A-4383-89BC-266B05140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3505"/>
                <a:ext cx="97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680AA1A-46F5-428B-9DF3-69551B58D414}"/>
                  </a:ext>
                </a:extLst>
              </p:cNvPr>
              <p:cNvSpPr/>
              <p:nvPr/>
            </p:nvSpPr>
            <p:spPr>
              <a:xfrm>
                <a:off x="5125350" y="31691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680AA1A-46F5-428B-9DF3-69551B58D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9152"/>
                <a:ext cx="97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ACF8F3F-5D54-40B4-A967-3DA2343041B1}"/>
                  </a:ext>
                </a:extLst>
              </p:cNvPr>
              <p:cNvSpPr/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ACF8F3F-5D54-40B4-A967-3DA234304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B0D8660-15E2-4421-B8B1-FB3E16335FF0}"/>
                  </a:ext>
                </a:extLst>
              </p:cNvPr>
              <p:cNvSpPr/>
              <p:nvPr/>
            </p:nvSpPr>
            <p:spPr>
              <a:xfrm>
                <a:off x="3575908" y="2034398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B0D8660-15E2-4421-B8B1-FB3E16335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4398"/>
                <a:ext cx="175582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ED375B6-02D4-44FB-ABA2-B18CC1BB579B}"/>
                  </a:ext>
                </a:extLst>
              </p:cNvPr>
              <p:cNvSpPr/>
              <p:nvPr/>
            </p:nvSpPr>
            <p:spPr>
              <a:xfrm>
                <a:off x="3468007" y="2601199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34+28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ED375B6-02D4-44FB-ABA2-B18CC1BB5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1199"/>
                <a:ext cx="1863722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20435F-EDD1-41E1-872A-A040A783AAFC}"/>
                  </a:ext>
                </a:extLst>
              </p:cNvPr>
              <p:cNvSpPr/>
              <p:nvPr/>
            </p:nvSpPr>
            <p:spPr>
              <a:xfrm>
                <a:off x="3438148" y="3168000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20435F-EDD1-41E1-872A-A040A783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8000"/>
                <a:ext cx="189358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8AD09B2-8A0F-40B2-AA4A-94BF40EBA390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8AD09B2-8A0F-40B2-AA4A-94BF40EBA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CAE3C69-09BF-4F6F-B52E-ADDE97310DD1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CAE3C69-09BF-4F6F-B52E-ADDE97310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37171E0-E353-4B09-96E3-55588BCF1739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37171E0-E353-4B09-96E3-55588BCF1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94EF37A-E798-4CEC-8CAF-096DAA979706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94EF37A-E798-4CEC-8CAF-096DAA97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15C16B3-AA11-47DA-96E5-B9F5DF409063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15C16B3-AA11-47DA-96E5-B9F5DF409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F6C7B1B-0358-4EC8-9611-F91414D26E5E}"/>
                  </a:ext>
                </a:extLst>
              </p:cNvPr>
              <p:cNvSpPr/>
              <p:nvPr/>
            </p:nvSpPr>
            <p:spPr>
              <a:xfrm>
                <a:off x="2458857" y="257102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F6C7B1B-0358-4EC8-9611-F91414D2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57" y="2571028"/>
                <a:ext cx="7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3C69E4-0A46-457F-9D4C-9074971FF4B8}"/>
                  </a:ext>
                </a:extLst>
              </p:cNvPr>
              <p:cNvSpPr/>
              <p:nvPr/>
            </p:nvSpPr>
            <p:spPr>
              <a:xfrm>
                <a:off x="2427770" y="3155613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3C69E4-0A46-457F-9D4C-9074971F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770" y="3155613"/>
                <a:ext cx="720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EEFF8E6-6009-4EAD-A824-9133D2C38793}"/>
                  </a:ext>
                </a:extLst>
              </p:cNvPr>
              <p:cNvSpPr/>
              <p:nvPr/>
            </p:nvSpPr>
            <p:spPr>
              <a:xfrm>
                <a:off x="2465862" y="202708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EEFF8E6-6009-4EAD-A824-9133D2C38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7084"/>
                <a:ext cx="720000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577EA1A-13D2-4C1B-9D5B-4887F85C5A7D}"/>
              </a:ext>
            </a:extLst>
          </p:cNvPr>
          <p:cNvSpPr/>
          <p:nvPr/>
        </p:nvSpPr>
        <p:spPr>
          <a:xfrm>
            <a:off x="406793" y="2595605"/>
            <a:ext cx="563940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Diagonal Corners Rounded 28">
            <a:extLst>
              <a:ext uri="{FF2B5EF4-FFF2-40B4-BE49-F238E27FC236}">
                <a16:creationId xmlns:a16="http://schemas.microsoft.com/office/drawing/2014/main" id="{73CA466C-7710-46E6-8EF7-85CDB2CC298C}"/>
              </a:ext>
            </a:extLst>
          </p:cNvPr>
          <p:cNvSpPr/>
          <p:nvPr/>
        </p:nvSpPr>
        <p:spPr>
          <a:xfrm>
            <a:off x="4520457" y="1547255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74525F-9750-469F-A286-E20AD399B228}"/>
                  </a:ext>
                </a:extLst>
              </p:cNvPr>
              <p:cNvSpPr txBox="1"/>
              <p:nvPr/>
            </p:nvSpPr>
            <p:spPr>
              <a:xfrm>
                <a:off x="406793" y="4320656"/>
                <a:ext cx="189297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n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74525F-9750-469F-A286-E20AD399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3" y="4320656"/>
                <a:ext cx="1892974" cy="8989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525AAE3-3757-4C45-B1C3-E4227B26EBF9}"/>
                  </a:ext>
                </a:extLst>
              </p:cNvPr>
              <p:cNvSpPr txBox="1"/>
              <p:nvPr/>
            </p:nvSpPr>
            <p:spPr>
              <a:xfrm>
                <a:off x="341814" y="5904358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525AAE3-3757-4C45-B1C3-E4227B26E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4" y="5904358"/>
                <a:ext cx="149073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13E8DA-B52F-4F18-84E7-28DDF0F3E7B2}"/>
                  </a:ext>
                </a:extLst>
              </p:cNvPr>
              <p:cNvSpPr txBox="1"/>
              <p:nvPr/>
            </p:nvSpPr>
            <p:spPr>
              <a:xfrm>
                <a:off x="2477017" y="5882250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13E8DA-B52F-4F18-84E7-28DDF0F3E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17" y="5882250"/>
                <a:ext cx="149073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7A1D3-62C0-446C-952C-B9B467F1C79C}"/>
                  </a:ext>
                </a:extLst>
              </p:cNvPr>
              <p:cNvSpPr txBox="1"/>
              <p:nvPr/>
            </p:nvSpPr>
            <p:spPr>
              <a:xfrm>
                <a:off x="4399868" y="5904358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7A1D3-62C0-446C-952C-B9B467F1C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868" y="5904358"/>
                <a:ext cx="1490730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08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1" grpId="0"/>
      <p:bldP spid="53" grpId="0"/>
      <p:bldP spid="58" grpId="0"/>
      <p:bldP spid="65" grpId="0"/>
      <p:bldP spid="66" grpId="0"/>
      <p:bldP spid="28" grpId="0" animBg="1"/>
      <p:bldP spid="29" grpId="0" animBg="1"/>
      <p:bldP spid="34" grpId="0"/>
      <p:bldP spid="35" grpId="0"/>
      <p:bldP spid="4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417582-D15A-4AD3-B8D9-C07F552F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Percentiles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Percentiles are measures which divide a series into hundred equal parts.</a:t>
                </a:r>
              </a:p>
              <a:p>
                <a:r>
                  <a:rPr lang="en-US" dirty="0"/>
                  <a:t>There are ninety-nine percentiles which is </a:t>
                </a:r>
              </a:p>
              <a:p>
                <a:pPr marL="0" indent="0">
                  <a:buNone/>
                </a:pPr>
                <a:r>
                  <a:rPr lang="en-US" dirty="0"/>
                  <a:t>   The percentile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known as first percentile,</a:t>
                </a:r>
              </a:p>
              <a:p>
                <a:pPr marL="0" indent="0">
                  <a:buNone/>
                </a:pPr>
                <a:r>
                  <a:rPr lang="en-US" dirty="0"/>
                  <a:t>   The percentile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known as second percentile and so on.</a:t>
                </a:r>
              </a:p>
              <a:p>
                <a:r>
                  <a:rPr lang="en-US" dirty="0"/>
                  <a:t>To compute the percentile, list all observations in ascending order.</a:t>
                </a:r>
                <a:endParaRPr lang="en-IN" dirty="0"/>
              </a:p>
              <a:p>
                <a:r>
                  <a:rPr lang="en-US" dirty="0"/>
                  <a:t>Table of formula of percentile. </a:t>
                </a:r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95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Percentiles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38317B-AF36-8C05-925B-6E9CE323E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29453"/>
              </p:ext>
            </p:extLst>
          </p:nvPr>
        </p:nvGraphicFramePr>
        <p:xfrm>
          <a:off x="78107" y="832685"/>
          <a:ext cx="10504275" cy="571204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1528">
                  <a:extLst>
                    <a:ext uri="{9D8B030D-6E8A-4147-A177-3AD203B41FA5}">
                      <a16:colId xmlns:a16="http://schemas.microsoft.com/office/drawing/2014/main" val="557369434"/>
                    </a:ext>
                  </a:extLst>
                </a:gridCol>
                <a:gridCol w="8472747">
                  <a:extLst>
                    <a:ext uri="{9D8B030D-6E8A-4147-A177-3AD203B41FA5}">
                      <a16:colId xmlns:a16="http://schemas.microsoft.com/office/drawing/2014/main" val="1225589695"/>
                    </a:ext>
                  </a:extLst>
                </a:gridCol>
              </a:tblGrid>
              <a:tr h="63840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</a:rPr>
                        <a:t>Data </a:t>
                      </a:r>
                      <a:endParaRPr lang="en-IN" sz="2800" b="1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800" dirty="0"/>
                        <a:t>Percentiles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883119"/>
                  </a:ext>
                </a:extLst>
              </a:tr>
              <a:tr h="1276807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269966"/>
                  </a:ext>
                </a:extLst>
              </a:tr>
              <a:tr h="130363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65696"/>
                  </a:ext>
                </a:extLst>
              </a:tr>
              <a:tr h="2493207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285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/>
              <p:nvPr/>
            </p:nvSpPr>
            <p:spPr>
              <a:xfrm>
                <a:off x="2331221" y="4119722"/>
                <a:ext cx="4500218" cy="81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221" y="4119722"/>
                <a:ext cx="4500218" cy="8187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/>
              <p:nvPr/>
            </p:nvSpPr>
            <p:spPr>
              <a:xfrm>
                <a:off x="2720441" y="1580147"/>
                <a:ext cx="3721778" cy="859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41" y="1580147"/>
                <a:ext cx="3721778" cy="859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42428B-6671-4C8A-9CC6-E9A0E70B6EFC}"/>
                  </a:ext>
                </a:extLst>
              </p:cNvPr>
              <p:cNvSpPr txBox="1"/>
              <p:nvPr/>
            </p:nvSpPr>
            <p:spPr>
              <a:xfrm>
                <a:off x="2710713" y="2349650"/>
                <a:ext cx="3721778" cy="859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42428B-6671-4C8A-9CC6-E9A0E70B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13" y="2349650"/>
                <a:ext cx="3721778" cy="859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76CFF-BA25-4E1B-8AA4-05E9F8476634}"/>
                  </a:ext>
                </a:extLst>
              </p:cNvPr>
              <p:cNvSpPr txBox="1"/>
              <p:nvPr/>
            </p:nvSpPr>
            <p:spPr>
              <a:xfrm>
                <a:off x="2445366" y="3161728"/>
                <a:ext cx="3857997" cy="859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99</m:t>
                          </m:r>
                        </m:sub>
                      </m:sSub>
                      <m:r>
                        <a:rPr lang="en-US" sz="2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99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76CFF-BA25-4E1B-8AA4-05E9F8476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66" y="3161728"/>
                <a:ext cx="3857997" cy="859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BD908F-FDDD-4CA1-9FD6-5E670F8EE206}"/>
                  </a:ext>
                </a:extLst>
              </p:cNvPr>
              <p:cNvSpPr txBox="1"/>
              <p:nvPr/>
            </p:nvSpPr>
            <p:spPr>
              <a:xfrm>
                <a:off x="6578438" y="3174985"/>
                <a:ext cx="3857997" cy="859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BD908F-FDDD-4CA1-9FD6-5E670F8EE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438" y="3174985"/>
                <a:ext cx="3857997" cy="859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FA0E5-B242-4FF4-9F0A-FE5EF5076D17}"/>
                  </a:ext>
                </a:extLst>
              </p:cNvPr>
              <p:cNvSpPr txBox="1"/>
              <p:nvPr/>
            </p:nvSpPr>
            <p:spPr>
              <a:xfrm>
                <a:off x="2302056" y="4928681"/>
                <a:ext cx="4500218" cy="81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IN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FA0E5-B242-4FF4-9F0A-FE5EF5076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4928681"/>
                <a:ext cx="4500218" cy="8187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E38617-80EE-437F-9C20-5E8399121896}"/>
                  </a:ext>
                </a:extLst>
              </p:cNvPr>
              <p:cNvSpPr txBox="1"/>
              <p:nvPr/>
            </p:nvSpPr>
            <p:spPr>
              <a:xfrm>
                <a:off x="2297130" y="5733020"/>
                <a:ext cx="4500218" cy="81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99</m:t>
                          </m:r>
                        </m:sub>
                      </m:sSub>
                      <m:r>
                        <a:rPr lang="en-US" sz="20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+99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E38617-80EE-437F-9C20-5E839912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130" y="5733020"/>
                <a:ext cx="4500218" cy="8187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FBDD6A-943B-4466-9AEF-8C9F23B985B8}"/>
                  </a:ext>
                </a:extLst>
              </p:cNvPr>
              <p:cNvSpPr txBox="1"/>
              <p:nvPr/>
            </p:nvSpPr>
            <p:spPr>
              <a:xfrm>
                <a:off x="6578438" y="5683873"/>
                <a:ext cx="4500218" cy="838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0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FBDD6A-943B-4466-9AEF-8C9F23B9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438" y="5683873"/>
                <a:ext cx="4500218" cy="8387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3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  <p:bldP spid="14" grpId="0"/>
      <p:bldP spid="15" grpId="0"/>
      <p:bldP spid="16" grpId="0"/>
      <p:bldP spid="19" grpId="0"/>
      <p:bldP spid="2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Percentiles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DD5EF-B01E-42A5-AB35-158E35A96D59}"/>
              </a:ext>
            </a:extLst>
          </p:cNvPr>
          <p:cNvSpPr txBox="1"/>
          <p:nvPr/>
        </p:nvSpPr>
        <p:spPr>
          <a:xfrm>
            <a:off x="110632" y="862294"/>
            <a:ext cx="1278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Where,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/>
              <p:nvPr/>
            </p:nvSpPr>
            <p:spPr>
              <a:xfrm>
                <a:off x="398552" y="1464215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Quartile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1464215"/>
                <a:ext cx="75247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/>
              <p:nvPr/>
            </p:nvSpPr>
            <p:spPr>
              <a:xfrm>
                <a:off x="583487" y="1990419"/>
                <a:ext cx="11663309" cy="739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Class whose cumulative frequency with property min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𝐜𝐟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𝐜𝐟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𝐤𝐧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87" y="1990419"/>
                <a:ext cx="11663309" cy="739754"/>
              </a:xfrm>
              <a:prstGeom prst="rect">
                <a:avLst/>
              </a:prstGeom>
              <a:blipFill>
                <a:blip r:embed="rId3"/>
                <a:stretch>
                  <a:fillRect b="-7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/>
              <p:nvPr/>
            </p:nvSpPr>
            <p:spPr>
              <a:xfrm>
                <a:off x="398551" y="4525091"/>
                <a:ext cx="8036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The frequency of the quartile class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4525091"/>
                <a:ext cx="8036531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/>
              <p:nvPr/>
            </p:nvSpPr>
            <p:spPr>
              <a:xfrm>
                <a:off x="398552" y="2688565"/>
                <a:ext cx="7420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Lower boundary point of the quartile class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2688565"/>
                <a:ext cx="7420082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/>
              <p:nvPr/>
            </p:nvSpPr>
            <p:spPr>
              <a:xfrm>
                <a:off x="398552" y="3300740"/>
                <a:ext cx="9105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Total number of observation (sum of the frequencies)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3300740"/>
                <a:ext cx="9105044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/>
              <p:nvPr/>
            </p:nvSpPr>
            <p:spPr>
              <a:xfrm>
                <a:off x="398551" y="3912915"/>
                <a:ext cx="9824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Cumulative frequency of the class preceding the quartile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3912915"/>
                <a:ext cx="9824235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94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1584661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ADCE63-B661-900D-BAA7-A490E96DDB1C}"/>
                  </a:ext>
                </a:extLst>
              </p:cNvPr>
              <p:cNvSpPr txBox="1"/>
              <p:nvPr/>
            </p:nvSpPr>
            <p:spPr>
              <a:xfrm>
                <a:off x="1702953" y="2933504"/>
                <a:ext cx="51260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ere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ADCE63-B661-900D-BAA7-A490E96DD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953" y="2933504"/>
                <a:ext cx="5126059" cy="523220"/>
              </a:xfrm>
              <a:prstGeom prst="rect">
                <a:avLst/>
              </a:prstGeom>
              <a:blipFill>
                <a:blip r:embed="rId3"/>
                <a:stretch>
                  <a:fillRect l="-237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116180C-9451-9601-BAA9-12CEB7844C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67840"/>
                <a:ext cx="11930400" cy="56018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/>
                  <a:t>Percentile of the data: 4, 6, 7, 8, 10, 23, 34, 55, 60. </a:t>
                </a:r>
                <a:endParaRPr lang="en-IN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116180C-9451-9601-BAA9-12CEB784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40"/>
                <a:ext cx="11930400" cy="560182"/>
              </a:xfrm>
              <a:prstGeom prst="rect">
                <a:avLst/>
              </a:prstGeom>
              <a:blipFill>
                <a:blip r:embed="rId4"/>
                <a:stretch>
                  <a:fillRect l="-1073" t="-7609" b="-26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B4B39-55F4-2C5B-5A96-301CD3B796F7}"/>
                  </a:ext>
                </a:extLst>
              </p:cNvPr>
              <p:cNvSpPr txBox="1"/>
              <p:nvPr/>
            </p:nvSpPr>
            <p:spPr>
              <a:xfrm>
                <a:off x="1724396" y="2261776"/>
                <a:ext cx="3964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23,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B4B39-55F4-2C5B-5A96-301CD3B79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396" y="2261776"/>
                <a:ext cx="39641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8D19-46E0-DB98-ABAF-149634DE26DE}"/>
                  </a:ext>
                </a:extLst>
              </p:cNvPr>
              <p:cNvSpPr txBox="1"/>
              <p:nvPr/>
            </p:nvSpPr>
            <p:spPr>
              <a:xfrm>
                <a:off x="1211992" y="225840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8D19-46E0-DB98-ABAF-149634DE2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92" y="2258405"/>
                <a:ext cx="5062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1515C6A-83FE-4143-8B90-2E85C53E6B98}"/>
              </a:ext>
            </a:extLst>
          </p:cNvPr>
          <p:cNvSpPr txBox="1"/>
          <p:nvPr/>
        </p:nvSpPr>
        <p:spPr>
          <a:xfrm>
            <a:off x="1594215" y="1584661"/>
            <a:ext cx="1007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 Step 1: Arrange the data in ascending order (which it already is):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2AE00D-718D-4C58-BCE2-D6E6FB61BD3A}"/>
                  </a:ext>
                </a:extLst>
              </p:cNvPr>
              <p:cNvSpPr txBox="1"/>
              <p:nvPr/>
            </p:nvSpPr>
            <p:spPr>
              <a:xfrm>
                <a:off x="1211992" y="39308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2AE00D-718D-4C58-BCE2-D6E6FB61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92" y="3930872"/>
                <a:ext cx="5062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BFBE8C-8288-4FCB-BF02-2A66D64D333B}"/>
                  </a:ext>
                </a:extLst>
              </p:cNvPr>
              <p:cNvSpPr txBox="1"/>
              <p:nvPr/>
            </p:nvSpPr>
            <p:spPr>
              <a:xfrm>
                <a:off x="1230467" y="28996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BFBE8C-8288-4FCB-BF02-2A66D64D3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7" y="2899672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146D78-9FDD-45A6-B54B-B924D72761ED}"/>
                  </a:ext>
                </a:extLst>
              </p:cNvPr>
              <p:cNvSpPr txBox="1"/>
              <p:nvPr/>
            </p:nvSpPr>
            <p:spPr>
              <a:xfrm>
                <a:off x="7731743" y="285459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146D78-9FDD-45A6-B54B-B924D727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3" y="2854599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57742A-595D-402C-B7E6-B123E60A9B7A}"/>
                  </a:ext>
                </a:extLst>
              </p:cNvPr>
              <p:cNvSpPr txBox="1"/>
              <p:nvPr/>
            </p:nvSpPr>
            <p:spPr>
              <a:xfrm>
                <a:off x="1718227" y="3564585"/>
                <a:ext cx="566104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57742A-595D-402C-B7E6-B123E60A9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27" y="3564585"/>
                <a:ext cx="5661042" cy="11660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FD8E37-22EE-4BC3-8006-36E9DD3703DE}"/>
                  </a:ext>
                </a:extLst>
              </p:cNvPr>
              <p:cNvSpPr txBox="1"/>
              <p:nvPr/>
            </p:nvSpPr>
            <p:spPr>
              <a:xfrm>
                <a:off x="1736701" y="4750120"/>
                <a:ext cx="566104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(10)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FD8E37-22EE-4BC3-8006-36E9DD370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01" y="4750120"/>
                <a:ext cx="5661042" cy="11660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A185EB-1D76-4718-90C2-901CC6A34639}"/>
                  </a:ext>
                </a:extLst>
              </p:cNvPr>
              <p:cNvSpPr txBox="1"/>
              <p:nvPr/>
            </p:nvSpPr>
            <p:spPr>
              <a:xfrm>
                <a:off x="8274927" y="2868295"/>
                <a:ext cx="516753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  <m:r>
                      <m:rPr>
                        <m:nor/>
                      </m:rPr>
                      <a:rPr lang="en-US" sz="2800" b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value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of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the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obser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A185EB-1D76-4718-90C2-901CC6A3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927" y="2868295"/>
                <a:ext cx="5167533" cy="542393"/>
              </a:xfrm>
              <a:prstGeom prst="rect">
                <a:avLst/>
              </a:prstGeom>
              <a:blipFill>
                <a:blip r:embed="rId12"/>
                <a:stretch>
                  <a:fillRect t="-7955" b="-32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A66F23-F171-46B5-B827-EFC0CEA2FB2F}"/>
                  </a:ext>
                </a:extLst>
              </p:cNvPr>
              <p:cNvSpPr txBox="1"/>
              <p:nvPr/>
            </p:nvSpPr>
            <p:spPr>
              <a:xfrm>
                <a:off x="1193518" y="514144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A66F23-F171-46B5-B827-EFC0CEA2F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18" y="5141445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3B4E9F-435A-406D-83DF-53DF317ED570}"/>
                  </a:ext>
                </a:extLst>
              </p:cNvPr>
              <p:cNvSpPr txBox="1"/>
              <p:nvPr/>
            </p:nvSpPr>
            <p:spPr>
              <a:xfrm>
                <a:off x="7737741" y="35821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3B4E9F-435A-406D-83DF-53DF317ED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41" y="3582144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FE1A4A-ED63-4783-A7DA-D516AA7A45E5}"/>
                  </a:ext>
                </a:extLst>
              </p:cNvPr>
              <p:cNvSpPr txBox="1"/>
              <p:nvPr/>
            </p:nvSpPr>
            <p:spPr>
              <a:xfrm>
                <a:off x="8237978" y="3582144"/>
                <a:ext cx="163413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FE1A4A-ED63-4783-A7DA-D516AA7A4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978" y="3582144"/>
                <a:ext cx="1634137" cy="5423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BC8A7B-C6E6-453E-983C-91E9899FBE2A}"/>
              </a:ext>
            </a:extLst>
          </p:cNvPr>
          <p:cNvCxnSpPr>
            <a:cxnSpLocks/>
          </p:cNvCxnSpPr>
          <p:nvPr/>
        </p:nvCxnSpPr>
        <p:spPr>
          <a:xfrm>
            <a:off x="7580343" y="2721338"/>
            <a:ext cx="0" cy="37906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63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5" grpId="0"/>
      <p:bldP spid="9" grpId="0"/>
      <p:bldP spid="12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/>
          <a:p>
            <a:r>
              <a:rPr lang="en-US" dirty="0"/>
              <a:t>Central Tendency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central tendency of a distribution is an estimate of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center</a:t>
                </a:r>
                <a:r>
                  <a:rPr lang="en-US" dirty="0"/>
                  <a:t> of a distribution of values. </a:t>
                </a:r>
                <a:endParaRPr lang="en-IN" dirty="0"/>
              </a:p>
              <a:p>
                <a:pPr lvl="0"/>
                <a:r>
                  <a:rPr lang="en-US" dirty="0"/>
                  <a:t>There are three measures to estimate central tendency which is</a:t>
                </a:r>
                <a:endParaRPr lang="en-IN" dirty="0"/>
              </a:p>
              <a:p>
                <a:pPr lvl="1"/>
                <a:r>
                  <a:rPr lang="en-US" dirty="0"/>
                  <a:t>Mean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  <m: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US" dirty="0"/>
                  <a:t>Median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GB" dirty="0"/>
                  <a:t>Quartiles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&amp;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Percentiles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9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Percentile of the data</a:t>
                </a:r>
                <a:endParaRPr lang="en-IN" dirty="0"/>
              </a:p>
              <a:p>
                <a:pPr>
                  <a:spcAft>
                    <a:spcPts val="300"/>
                  </a:spcAft>
                </a:pPr>
                <a:r>
                  <a:rPr lang="en-US" dirty="0"/>
                  <a:t> </a:t>
                </a:r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blipFill>
                <a:blip r:embed="rId3"/>
                <a:stretch>
                  <a:fillRect l="-1074" t="-1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/>
        </p:nvGraphicFramePr>
        <p:xfrm>
          <a:off x="293355" y="1439810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D6D320-0354-45F8-94BF-0816F5565453}"/>
              </a:ext>
            </a:extLst>
          </p:cNvPr>
          <p:cNvGraphicFramePr>
            <a:graphicFrameLocks noGrp="1"/>
          </p:cNvGraphicFramePr>
          <p:nvPr/>
        </p:nvGraphicFramePr>
        <p:xfrm>
          <a:off x="293355" y="3601482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n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/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/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/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/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/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/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/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/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/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/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/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/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6523201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We have,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2" y="1584567"/>
                <a:ext cx="5728897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30(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1584567"/>
                <a:ext cx="5728897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2" y="3072391"/>
                <a:ext cx="5204913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(30)(20)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3072391"/>
                <a:ext cx="5204913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10+4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D0CF2E1-01A5-47D9-90C6-5B6677B5F497}"/>
              </a:ext>
            </a:extLst>
          </p:cNvPr>
          <p:cNvSpPr/>
          <p:nvPr/>
        </p:nvSpPr>
        <p:spPr>
          <a:xfrm>
            <a:off x="288206" y="2637669"/>
            <a:ext cx="563940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Diagonal Corners Rounded 39">
            <a:extLst>
              <a:ext uri="{FF2B5EF4-FFF2-40B4-BE49-F238E27FC236}">
                <a16:creationId xmlns:a16="http://schemas.microsoft.com/office/drawing/2014/main" id="{7A016730-14FE-4A19-9FD8-B9141C4377C8}"/>
              </a:ext>
            </a:extLst>
          </p:cNvPr>
          <p:cNvSpPr/>
          <p:nvPr/>
        </p:nvSpPr>
        <p:spPr>
          <a:xfrm>
            <a:off x="373078" y="2680281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12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7" grpId="0"/>
      <p:bldP spid="39" grpId="0" animBg="1"/>
      <p:bldP spid="4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Percentile of the data</a:t>
                </a:r>
                <a:endParaRPr lang="en-IN" dirty="0"/>
              </a:p>
              <a:p>
                <a:pPr>
                  <a:spcAft>
                    <a:spcPts val="300"/>
                  </a:spcAft>
                </a:pPr>
                <a:r>
                  <a:rPr lang="en-US" dirty="0"/>
                  <a:t> </a:t>
                </a:r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blipFill>
                <a:blip r:embed="rId3"/>
                <a:stretch>
                  <a:fillRect l="-1074" t="-1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96667"/>
              </p:ext>
            </p:extLst>
          </p:nvPr>
        </p:nvGraphicFramePr>
        <p:xfrm>
          <a:off x="293355" y="1439810"/>
          <a:ext cx="10216945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15-20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20-25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25-30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30-35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35-40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1463041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We have,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7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4695652"/>
                  </p:ext>
                </p:extLst>
              </p:nvPr>
            </p:nvGraphicFramePr>
            <p:xfrm>
              <a:off x="293352" y="880237"/>
              <a:ext cx="5866288" cy="40416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206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4695652"/>
                  </p:ext>
                </p:extLst>
              </p:nvPr>
            </p:nvGraphicFramePr>
            <p:xfrm>
              <a:off x="293352" y="880237"/>
              <a:ext cx="5866288" cy="40416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6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6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6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2064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708913" y="1499699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13" y="1499699"/>
                <a:ext cx="710544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0B9DE73-BFDC-8D26-37CB-5EF5ECAD70F5}"/>
              </a:ext>
            </a:extLst>
          </p:cNvPr>
          <p:cNvSpPr/>
          <p:nvPr/>
        </p:nvSpPr>
        <p:spPr>
          <a:xfrm>
            <a:off x="1809149" y="3485118"/>
            <a:ext cx="2033425" cy="605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i="0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76986" y="502381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986" y="5023815"/>
                <a:ext cx="149073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481008" y="945416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277791" y="5796272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1" y="5796272"/>
                <a:ext cx="66176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77791" y="502381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844889-8874-47CD-8805-13D068569899}"/>
                  </a:ext>
                </a:extLst>
              </p:cNvPr>
              <p:cNvSpPr/>
              <p:nvPr/>
            </p:nvSpPr>
            <p:spPr>
              <a:xfrm>
                <a:off x="319995" y="373754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844889-8874-47CD-8805-13D06856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95" y="3737544"/>
                <a:ext cx="1546694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06670E-9C7D-44E8-927A-C5B9720C0A18}"/>
                  </a:ext>
                </a:extLst>
              </p:cNvPr>
              <p:cNvSpPr/>
              <p:nvPr/>
            </p:nvSpPr>
            <p:spPr>
              <a:xfrm>
                <a:off x="2465861" y="373754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06670E-9C7D-44E8-927A-C5B9720C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1" y="3737544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B1570-2463-41CC-867F-C99D8B43EF67}"/>
                  </a:ext>
                </a:extLst>
              </p:cNvPr>
              <p:cNvSpPr txBox="1"/>
              <p:nvPr/>
            </p:nvSpPr>
            <p:spPr>
              <a:xfrm>
                <a:off x="2226947" y="4364424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B1570-2463-41CC-867F-C99D8B43E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47" y="4364424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D6BFF6-9033-4818-847D-18A3A0AD1A9F}"/>
                  </a:ext>
                </a:extLst>
              </p:cNvPr>
              <p:cNvSpPr/>
              <p:nvPr/>
            </p:nvSpPr>
            <p:spPr>
              <a:xfrm>
                <a:off x="5125350" y="373134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D6BFF6-9033-4818-847D-18A3A0AD1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731343"/>
                <a:ext cx="972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B60793-5049-446F-9F98-AB681B729544}"/>
                  </a:ext>
                </a:extLst>
              </p:cNvPr>
              <p:cNvSpPr/>
              <p:nvPr/>
            </p:nvSpPr>
            <p:spPr>
              <a:xfrm>
                <a:off x="3494956" y="3729229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49+25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B60793-5049-446F-9F98-AB681B729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956" y="3729229"/>
                <a:ext cx="189358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98858-E610-4CEA-9A0B-AADC476507A3}"/>
                  </a:ext>
                </a:extLst>
              </p:cNvPr>
              <p:cNvSpPr txBox="1"/>
              <p:nvPr/>
            </p:nvSpPr>
            <p:spPr>
              <a:xfrm>
                <a:off x="689467" y="5447950"/>
                <a:ext cx="3666776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51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98858-E610-4CEA-9A0B-AADC47650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67" y="5447950"/>
                <a:ext cx="3666776" cy="116602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B7A22-98F5-4822-87CA-FACCD497317A}"/>
                  </a:ext>
                </a:extLst>
              </p:cNvPr>
              <p:cNvSpPr txBox="1"/>
              <p:nvPr/>
            </p:nvSpPr>
            <p:spPr>
              <a:xfrm>
                <a:off x="6526804" y="967271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B7A22-98F5-4822-87CA-FACCD4973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04" y="967271"/>
                <a:ext cx="661761" cy="58477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9F58982-6F0A-4F19-9067-1B1FBC627F5F}"/>
                  </a:ext>
                </a:extLst>
              </p:cNvPr>
              <p:cNvSpPr txBox="1"/>
              <p:nvPr/>
            </p:nvSpPr>
            <p:spPr>
              <a:xfrm>
                <a:off x="6802377" y="1836449"/>
                <a:ext cx="24996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In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column</a:t>
                </a:r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9F58982-6F0A-4F19-9067-1B1FBC627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377" y="1836449"/>
                <a:ext cx="2499688" cy="523220"/>
              </a:xfrm>
              <a:prstGeom prst="rect">
                <a:avLst/>
              </a:prstGeom>
              <a:blipFill>
                <a:blip r:embed="rId28"/>
                <a:stretch>
                  <a:fillRect l="-512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7442659-4058-4261-A1EE-2142B455771D}"/>
              </a:ext>
            </a:extLst>
          </p:cNvPr>
          <p:cNvGrpSpPr/>
          <p:nvPr/>
        </p:nvGrpSpPr>
        <p:grpSpPr>
          <a:xfrm>
            <a:off x="6942508" y="676645"/>
            <a:ext cx="4591318" cy="1166025"/>
            <a:chOff x="6942508" y="676645"/>
            <a:chExt cx="4591318" cy="1166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87EA423-B851-4F31-BD02-1709DCB456D2}"/>
                    </a:ext>
                  </a:extLst>
                </p:cNvPr>
                <p:cNvSpPr txBox="1"/>
                <p:nvPr/>
              </p:nvSpPr>
              <p:spPr>
                <a:xfrm>
                  <a:off x="6942508" y="676645"/>
                  <a:ext cx="3772600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(51)(74)</m:t>
                                    </m:r>
                                    <m:r>
                                      <a:rPr lang="en-US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</m:oMath>
                    </m:oMathPara>
                  </a14:m>
                  <a:endParaRPr lang="en-IN" sz="36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87EA423-B851-4F31-BD02-1709DCB45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08" y="676645"/>
                  <a:ext cx="3772600" cy="116602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306FB4-0EFB-4CB2-8195-A03E0BC0BDCA}"/>
                </a:ext>
              </a:extLst>
            </p:cNvPr>
            <p:cNvSpPr txBox="1"/>
            <p:nvPr/>
          </p:nvSpPr>
          <p:spPr>
            <a:xfrm>
              <a:off x="10287308" y="998047"/>
              <a:ext cx="12465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Obser. </a:t>
              </a:r>
              <a:endParaRPr lang="en-IN" sz="3600" dirty="0">
                <a:solidFill>
                  <a:srgbClr val="00206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16E7B4-F54D-464D-B000-EB23CD9C78D3}"/>
                  </a:ext>
                </a:extLst>
              </p:cNvPr>
              <p:cNvSpPr txBox="1"/>
              <p:nvPr/>
            </p:nvSpPr>
            <p:spPr>
              <a:xfrm>
                <a:off x="6536296" y="2678031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16E7B4-F54D-464D-B000-EB23CD9C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96" y="2678031"/>
                <a:ext cx="661761" cy="58477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8E994DC8-A54D-433D-BCCE-BE06BA47D091}"/>
              </a:ext>
            </a:extLst>
          </p:cNvPr>
          <p:cNvGrpSpPr/>
          <p:nvPr/>
        </p:nvGrpSpPr>
        <p:grpSpPr>
          <a:xfrm>
            <a:off x="6967995" y="2328408"/>
            <a:ext cx="4591318" cy="1166025"/>
            <a:chOff x="6942508" y="676645"/>
            <a:chExt cx="4591318" cy="1166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31AD1DA-235D-4B6C-B416-D4DF50EAB560}"/>
                    </a:ext>
                  </a:extLst>
                </p:cNvPr>
                <p:cNvSpPr txBox="1"/>
                <p:nvPr/>
              </p:nvSpPr>
              <p:spPr>
                <a:xfrm>
                  <a:off x="6942508" y="676645"/>
                  <a:ext cx="3772600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(51)(74)</m:t>
                                    </m:r>
                                    <m:r>
                                      <a:rPr lang="en-US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</m:oMath>
                    </m:oMathPara>
                  </a14:m>
                  <a:endParaRPr lang="en-IN" sz="36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31AD1DA-235D-4B6C-B416-D4DF50EAB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08" y="676645"/>
                  <a:ext cx="3772600" cy="116602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ADF741-EF8C-4802-B4AA-98B30F308E5F}"/>
                </a:ext>
              </a:extLst>
            </p:cNvPr>
            <p:cNvSpPr txBox="1"/>
            <p:nvPr/>
          </p:nvSpPr>
          <p:spPr>
            <a:xfrm>
              <a:off x="10287308" y="998047"/>
              <a:ext cx="12465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Obser. </a:t>
              </a:r>
              <a:endParaRPr lang="en-IN" sz="3600" dirty="0">
                <a:solidFill>
                  <a:srgbClr val="00206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8E53E2-613A-4569-A20D-8D84A5C8796D}"/>
                  </a:ext>
                </a:extLst>
              </p:cNvPr>
              <p:cNvSpPr txBox="1"/>
              <p:nvPr/>
            </p:nvSpPr>
            <p:spPr>
              <a:xfrm>
                <a:off x="6758812" y="3478317"/>
                <a:ext cx="24996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In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column</a:t>
                </a:r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8E53E2-613A-4569-A20D-8D84A5C87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3478317"/>
                <a:ext cx="2499688" cy="523220"/>
              </a:xfrm>
              <a:prstGeom prst="rect">
                <a:avLst/>
              </a:prstGeom>
              <a:blipFill>
                <a:blip r:embed="rId32"/>
                <a:stretch>
                  <a:fillRect l="-5122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1349A7-9F33-4496-A59B-5F3C7B668182}"/>
                  </a:ext>
                </a:extLst>
              </p:cNvPr>
              <p:cNvSpPr txBox="1"/>
              <p:nvPr/>
            </p:nvSpPr>
            <p:spPr>
              <a:xfrm>
                <a:off x="6536296" y="4152592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1349A7-9F33-4496-A59B-5F3C7B66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96" y="4152592"/>
                <a:ext cx="661761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E51A43B0-A1F3-43BD-A536-9AF91A8E8298}"/>
              </a:ext>
            </a:extLst>
          </p:cNvPr>
          <p:cNvGrpSpPr/>
          <p:nvPr/>
        </p:nvGrpSpPr>
        <p:grpSpPr>
          <a:xfrm>
            <a:off x="6942508" y="4187702"/>
            <a:ext cx="3956947" cy="577108"/>
            <a:chOff x="6917021" y="1061378"/>
            <a:chExt cx="3956947" cy="577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20C47E7-0795-48D5-B39D-B04569DC4E81}"/>
                    </a:ext>
                  </a:extLst>
                </p:cNvPr>
                <p:cNvSpPr txBox="1"/>
                <p:nvPr/>
              </p:nvSpPr>
              <p:spPr>
                <a:xfrm>
                  <a:off x="6917021" y="1061378"/>
                  <a:ext cx="2959447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37.74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</m:oMath>
                    </m:oMathPara>
                  </a14:m>
                  <a:endParaRPr lang="en-IN" sz="36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20C47E7-0795-48D5-B39D-B04569DC4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21" y="1061378"/>
                  <a:ext cx="2959447" cy="542393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DE334EA-4568-4BBD-9FCE-FD99F8FF2759}"/>
                </a:ext>
              </a:extLst>
            </p:cNvPr>
            <p:cNvSpPr txBox="1"/>
            <p:nvPr/>
          </p:nvSpPr>
          <p:spPr>
            <a:xfrm>
              <a:off x="9627450" y="1115266"/>
              <a:ext cx="12465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Obser. </a:t>
              </a:r>
              <a:endParaRPr lang="en-IN" sz="3600" dirty="0">
                <a:solidFill>
                  <a:srgbClr val="00206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C7683E3-6AA2-4479-AFC0-DD40FD7536C5}"/>
                  </a:ext>
                </a:extLst>
              </p:cNvPr>
              <p:cNvSpPr txBox="1"/>
              <p:nvPr/>
            </p:nvSpPr>
            <p:spPr>
              <a:xfrm>
                <a:off x="6758812" y="4952878"/>
                <a:ext cx="24996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In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column</a:t>
                </a:r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C7683E3-6AA2-4479-AFC0-DD40FD753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4952878"/>
                <a:ext cx="2499688" cy="523220"/>
              </a:xfrm>
              <a:prstGeom prst="rect">
                <a:avLst/>
              </a:prstGeom>
              <a:blipFill>
                <a:blip r:embed="rId35"/>
                <a:stretch>
                  <a:fillRect l="-512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85A38FE-66F1-472E-B5B8-782AECA15BA9}"/>
                  </a:ext>
                </a:extLst>
              </p:cNvPr>
              <p:cNvSpPr txBox="1"/>
              <p:nvPr/>
            </p:nvSpPr>
            <p:spPr>
              <a:xfrm>
                <a:off x="6703821" y="5616592"/>
                <a:ext cx="50849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and it lies in the class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30−35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85A38FE-66F1-472E-B5B8-782AECA15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821" y="5616592"/>
                <a:ext cx="5084909" cy="523220"/>
              </a:xfrm>
              <a:prstGeom prst="rect">
                <a:avLst/>
              </a:prstGeom>
              <a:blipFill>
                <a:blip r:embed="rId36"/>
                <a:stretch>
                  <a:fillRect l="-251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041A7-7A1E-48EC-9C7D-ECBA12753BCA}"/>
                  </a:ext>
                </a:extLst>
              </p:cNvPr>
              <p:cNvSpPr txBox="1"/>
              <p:nvPr/>
            </p:nvSpPr>
            <p:spPr>
              <a:xfrm>
                <a:off x="3438149" y="5827049"/>
                <a:ext cx="29351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Obser. In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column</a:t>
                </a:r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041A7-7A1E-48EC-9C7D-ECBA1275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9" y="5827049"/>
                <a:ext cx="2935150" cy="523220"/>
              </a:xfrm>
              <a:prstGeom prst="rect">
                <a:avLst/>
              </a:prstGeom>
              <a:blipFill>
                <a:blip r:embed="rId37"/>
                <a:stretch>
                  <a:fillRect l="-4158" t="-12791" r="-291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7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11" grpId="0"/>
      <p:bldP spid="23" grpId="0"/>
      <p:bldP spid="3" grpId="0"/>
      <p:bldP spid="42" grpId="0"/>
      <p:bldP spid="43" grpId="0"/>
      <p:bldP spid="44" grpId="0"/>
      <p:bldP spid="47" grpId="0"/>
      <p:bldP spid="34" grpId="0"/>
      <p:bldP spid="37" grpId="0"/>
      <p:bldP spid="45" grpId="0"/>
      <p:bldP spid="46" grpId="0"/>
      <p:bldP spid="48" grpId="0"/>
      <p:bldP spid="50" grpId="0"/>
      <p:bldP spid="52" grpId="0"/>
      <p:bldP spid="57" grpId="0"/>
      <p:bldP spid="68" grpId="0"/>
      <p:bldP spid="72" grpId="0"/>
      <p:bldP spid="73" grpId="0"/>
      <p:bldP spid="7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234983"/>
                  </p:ext>
                </p:extLst>
              </p:nvPr>
            </p:nvGraphicFramePr>
            <p:xfrm>
              <a:off x="293352" y="880237"/>
              <a:ext cx="5866288" cy="40416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206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234983"/>
                  </p:ext>
                </p:extLst>
              </p:nvPr>
            </p:nvGraphicFramePr>
            <p:xfrm>
              <a:off x="293352" y="880237"/>
              <a:ext cx="5866288" cy="40416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6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6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6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2064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708913" y="1499699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13" y="1499699"/>
                <a:ext cx="710544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084451" y="264542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451" y="2645424"/>
                <a:ext cx="97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0B9DE73-BFDC-8D26-37CB-5EF5ECAD70F5}"/>
              </a:ext>
            </a:extLst>
          </p:cNvPr>
          <p:cNvSpPr/>
          <p:nvPr/>
        </p:nvSpPr>
        <p:spPr>
          <a:xfrm>
            <a:off x="1809149" y="3485118"/>
            <a:ext cx="2033425" cy="605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i="0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481008" y="945416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844889-8874-47CD-8805-13D068569899}"/>
                  </a:ext>
                </a:extLst>
              </p:cNvPr>
              <p:cNvSpPr/>
              <p:nvPr/>
            </p:nvSpPr>
            <p:spPr>
              <a:xfrm>
                <a:off x="319995" y="373754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844889-8874-47CD-8805-13D06856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95" y="3737544"/>
                <a:ext cx="154669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06670E-9C7D-44E8-927A-C5B9720C0A18}"/>
                  </a:ext>
                </a:extLst>
              </p:cNvPr>
              <p:cNvSpPr/>
              <p:nvPr/>
            </p:nvSpPr>
            <p:spPr>
              <a:xfrm>
                <a:off x="2465861" y="373754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06670E-9C7D-44E8-927A-C5B9720C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1" y="3737544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B1570-2463-41CC-867F-C99D8B43EF67}"/>
                  </a:ext>
                </a:extLst>
              </p:cNvPr>
              <p:cNvSpPr txBox="1"/>
              <p:nvPr/>
            </p:nvSpPr>
            <p:spPr>
              <a:xfrm>
                <a:off x="2226947" y="4364424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B1570-2463-41CC-867F-C99D8B43E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47" y="4364424"/>
                <a:ext cx="149073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D6BFF6-9033-4818-847D-18A3A0AD1A9F}"/>
                  </a:ext>
                </a:extLst>
              </p:cNvPr>
              <p:cNvSpPr/>
              <p:nvPr/>
            </p:nvSpPr>
            <p:spPr>
              <a:xfrm>
                <a:off x="5125350" y="373134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D6BFF6-9033-4818-847D-18A3A0AD1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731343"/>
                <a:ext cx="972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B60793-5049-446F-9F98-AB681B729544}"/>
                  </a:ext>
                </a:extLst>
              </p:cNvPr>
              <p:cNvSpPr/>
              <p:nvPr/>
            </p:nvSpPr>
            <p:spPr>
              <a:xfrm>
                <a:off x="3494956" y="3729229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49+25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B60793-5049-446F-9F98-AB681B729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956" y="3729229"/>
                <a:ext cx="189358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16E7B4-F54D-464D-B000-EB23CD9C78D3}"/>
                  </a:ext>
                </a:extLst>
              </p:cNvPr>
              <p:cNvSpPr txBox="1"/>
              <p:nvPr/>
            </p:nvSpPr>
            <p:spPr>
              <a:xfrm>
                <a:off x="6670189" y="1477441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16E7B4-F54D-464D-B000-EB23CD9C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9" y="1477441"/>
                <a:ext cx="661761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1349A7-9F33-4496-A59B-5F3C7B668182}"/>
                  </a:ext>
                </a:extLst>
              </p:cNvPr>
              <p:cNvSpPr txBox="1"/>
              <p:nvPr/>
            </p:nvSpPr>
            <p:spPr>
              <a:xfrm>
                <a:off x="6693431" y="3687124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1349A7-9F33-4496-A59B-5F3C7B66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31" y="3687124"/>
                <a:ext cx="661761" cy="58477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0C39C1-24A5-437D-B1E5-DA9F96AD09AA}"/>
                  </a:ext>
                </a:extLst>
              </p:cNvPr>
              <p:cNvSpPr txBox="1"/>
              <p:nvPr/>
            </p:nvSpPr>
            <p:spPr>
              <a:xfrm>
                <a:off x="3235365" y="5048793"/>
                <a:ext cx="31913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class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30−35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0C39C1-24A5-437D-B1E5-DA9F96AD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65" y="5048793"/>
                <a:ext cx="3191329" cy="523220"/>
              </a:xfrm>
              <a:prstGeom prst="rect">
                <a:avLst/>
              </a:prstGeom>
              <a:blipFill>
                <a:blip r:embed="rId2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ED796EB-3A62-418A-BE5D-A09CE10507CF}"/>
                  </a:ext>
                </a:extLst>
              </p:cNvPr>
              <p:cNvSpPr txBox="1"/>
              <p:nvPr/>
            </p:nvSpPr>
            <p:spPr>
              <a:xfrm>
                <a:off x="431621" y="5838823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ED796EB-3A62-418A-BE5D-A09CE105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1" y="5838823"/>
                <a:ext cx="149073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1446290-0C6C-415C-87F5-8C897020A9DA}"/>
                  </a:ext>
                </a:extLst>
              </p:cNvPr>
              <p:cNvSpPr txBox="1"/>
              <p:nvPr/>
            </p:nvSpPr>
            <p:spPr>
              <a:xfrm>
                <a:off x="7148772" y="994952"/>
                <a:ext cx="4533726" cy="11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1446290-0C6C-415C-87F5-8C897020A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772" y="994952"/>
                <a:ext cx="4533726" cy="118962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322C54-626E-40CE-A3EF-ADCBA4FBE74B}"/>
                  </a:ext>
                </a:extLst>
              </p:cNvPr>
              <p:cNvSpPr txBox="1"/>
              <p:nvPr/>
            </p:nvSpPr>
            <p:spPr>
              <a:xfrm>
                <a:off x="6670188" y="2695777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322C54-626E-40CE-A3EF-ADCBA4FBE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8" y="2695777"/>
                <a:ext cx="661761" cy="58477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AE23FA-A0E6-4CF5-8FC5-C0CDBE0C5C6E}"/>
                  </a:ext>
                </a:extLst>
              </p:cNvPr>
              <p:cNvSpPr txBox="1"/>
              <p:nvPr/>
            </p:nvSpPr>
            <p:spPr>
              <a:xfrm>
                <a:off x="7231478" y="2472136"/>
                <a:ext cx="4533726" cy="908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37.74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AE23FA-A0E6-4CF5-8FC5-C0CDBE0C5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78" y="2472136"/>
                <a:ext cx="4533726" cy="90864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0C6A39-7728-4775-937E-79ECA3917FBE}"/>
                  </a:ext>
                </a:extLst>
              </p:cNvPr>
              <p:cNvSpPr txBox="1"/>
              <p:nvPr/>
            </p:nvSpPr>
            <p:spPr>
              <a:xfrm>
                <a:off x="7173938" y="3533448"/>
                <a:ext cx="4533726" cy="908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8.74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0C6A39-7728-4775-937E-79ECA391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38" y="3533448"/>
                <a:ext cx="4533726" cy="90864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0ADCD0A-6AB1-4DDA-8DAF-23489AAA0078}"/>
                  </a:ext>
                </a:extLst>
              </p:cNvPr>
              <p:cNvSpPr txBox="1"/>
              <p:nvPr/>
            </p:nvSpPr>
            <p:spPr>
              <a:xfrm>
                <a:off x="6670188" y="4664213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0ADCD0A-6AB1-4DDA-8DAF-23489AAA0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8" y="4664213"/>
                <a:ext cx="661761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E2F0EFA-9A04-4434-8F36-95A818BCAD15}"/>
                  </a:ext>
                </a:extLst>
              </p:cNvPr>
              <p:cNvSpPr txBox="1"/>
              <p:nvPr/>
            </p:nvSpPr>
            <p:spPr>
              <a:xfrm>
                <a:off x="7148772" y="4694991"/>
                <a:ext cx="45337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30+2.185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E2F0EFA-9A04-4434-8F36-95A818BC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772" y="4694991"/>
                <a:ext cx="453372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6B0257-04CE-4D52-AF10-2A90851D00BA}"/>
                  </a:ext>
                </a:extLst>
              </p:cNvPr>
              <p:cNvSpPr txBox="1"/>
              <p:nvPr/>
            </p:nvSpPr>
            <p:spPr>
              <a:xfrm>
                <a:off x="6661785" y="5366711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6B0257-04CE-4D52-AF10-2A90851D0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785" y="5366711"/>
                <a:ext cx="661761" cy="5847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697AF1D-D1B2-4575-8099-955DC1CFBF31}"/>
                  </a:ext>
                </a:extLst>
              </p:cNvPr>
              <p:cNvSpPr txBox="1"/>
              <p:nvPr/>
            </p:nvSpPr>
            <p:spPr>
              <a:xfrm>
                <a:off x="7148772" y="5397489"/>
                <a:ext cx="45337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32.185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697AF1D-D1B2-4575-8099-955DC1CFB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772" y="5397489"/>
                <a:ext cx="4533726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D160DDD-A3D3-43EE-9BDD-CFB5D0B49D75}"/>
              </a:ext>
            </a:extLst>
          </p:cNvPr>
          <p:cNvSpPr/>
          <p:nvPr/>
        </p:nvSpPr>
        <p:spPr>
          <a:xfrm>
            <a:off x="441833" y="3193442"/>
            <a:ext cx="563940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Diagonal Corners Rounded 46">
            <a:extLst>
              <a:ext uri="{FF2B5EF4-FFF2-40B4-BE49-F238E27FC236}">
                <a16:creationId xmlns:a16="http://schemas.microsoft.com/office/drawing/2014/main" id="{D1B0260D-0603-4AFB-8C54-AF81A76FE332}"/>
              </a:ext>
            </a:extLst>
          </p:cNvPr>
          <p:cNvSpPr/>
          <p:nvPr/>
        </p:nvSpPr>
        <p:spPr>
          <a:xfrm>
            <a:off x="5471245" y="2688701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9A7BDD-FCCA-4CCE-BD8A-004AAAF946B8}"/>
                  </a:ext>
                </a:extLst>
              </p:cNvPr>
              <p:cNvSpPr txBox="1"/>
              <p:nvPr/>
            </p:nvSpPr>
            <p:spPr>
              <a:xfrm>
                <a:off x="1997779" y="5838823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9A7BDD-FCCA-4CCE-BD8A-004AAAF9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79" y="5838823"/>
                <a:ext cx="1490730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E6FA6C5-2A99-4C70-9AA7-ADAC5F19B1CD}"/>
                  </a:ext>
                </a:extLst>
              </p:cNvPr>
              <p:cNvSpPr txBox="1"/>
              <p:nvPr/>
            </p:nvSpPr>
            <p:spPr>
              <a:xfrm>
                <a:off x="5171589" y="5838823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E6FA6C5-2A99-4C70-9AA7-ADAC5F19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589" y="5838823"/>
                <a:ext cx="1490730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7CF0F87E-6188-4C2C-B687-7DF002E420AC}"/>
              </a:ext>
            </a:extLst>
          </p:cNvPr>
          <p:cNvGrpSpPr/>
          <p:nvPr/>
        </p:nvGrpSpPr>
        <p:grpSpPr>
          <a:xfrm>
            <a:off x="357967" y="5079729"/>
            <a:ext cx="6123041" cy="921110"/>
            <a:chOff x="4750927" y="717376"/>
            <a:chExt cx="6123041" cy="921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2A66D9D-21A5-4644-A5BA-3BA9D1778110}"/>
                    </a:ext>
                  </a:extLst>
                </p:cNvPr>
                <p:cNvSpPr txBox="1"/>
                <p:nvPr/>
              </p:nvSpPr>
              <p:spPr>
                <a:xfrm>
                  <a:off x="4750927" y="717376"/>
                  <a:ext cx="2959447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37.74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</m:oMath>
                    </m:oMathPara>
                  </a14:m>
                  <a:endParaRPr lang="en-IN" sz="36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2A66D9D-21A5-4644-A5BA-3BA9D1778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927" y="717376"/>
                  <a:ext cx="2959447" cy="542393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718E8C-5105-4659-88E0-3B1AADA00E27}"/>
                </a:ext>
              </a:extLst>
            </p:cNvPr>
            <p:cNvSpPr txBox="1"/>
            <p:nvPr/>
          </p:nvSpPr>
          <p:spPr>
            <a:xfrm>
              <a:off x="9627450" y="1115266"/>
              <a:ext cx="12465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. </a:t>
              </a:r>
              <a:endParaRPr lang="en-IN" sz="3600" dirty="0">
                <a:solidFill>
                  <a:srgbClr val="00206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96C9351-834E-4097-A48F-B0FD13BAF596}"/>
                  </a:ext>
                </a:extLst>
              </p:cNvPr>
              <p:cNvSpPr txBox="1"/>
              <p:nvPr/>
            </p:nvSpPr>
            <p:spPr>
              <a:xfrm>
                <a:off x="3503252" y="5838823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96C9351-834E-4097-A48F-B0FD13BAF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252" y="5838823"/>
                <a:ext cx="1490730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72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8" grpId="0"/>
      <p:bldP spid="59" grpId="0"/>
      <p:bldP spid="64" grpId="0"/>
      <p:bldP spid="65" grpId="0"/>
      <p:bldP spid="67" grpId="0"/>
      <p:bldP spid="76" grpId="0"/>
      <p:bldP spid="77" grpId="0"/>
      <p:bldP spid="78" grpId="0"/>
      <p:bldP spid="79" grpId="0"/>
      <p:bldP spid="80" grpId="0"/>
      <p:bldP spid="81" grpId="0"/>
      <p:bldP spid="46" grpId="0" animBg="1"/>
      <p:bldP spid="47" grpId="0" animBg="1"/>
      <p:bldP spid="49" grpId="0"/>
      <p:bldP spid="50" grpId="0"/>
      <p:bldP spid="5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2</a:t>
            </a:r>
            <a:br>
              <a:rPr lang="en-US" dirty="0"/>
            </a:br>
            <a:r>
              <a:rPr lang="en-US" dirty="0"/>
              <a:t>Measure of Dispersion</a:t>
            </a:r>
          </a:p>
        </p:txBody>
      </p:sp>
    </p:spTree>
    <p:extLst>
      <p:ext uri="{BB962C8B-B14F-4D97-AF65-F5344CB8AC3E}">
        <p14:creationId xmlns:p14="http://schemas.microsoft.com/office/powerpoint/2010/main" val="2537191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Measure of Variability (Dispersion)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Measure of Variability :</a:t>
                </a:r>
                <a:endParaRPr lang="en-IN" dirty="0"/>
              </a:p>
              <a:p>
                <a:pPr lvl="1"/>
                <a:r>
                  <a:rPr lang="en-US" dirty="0"/>
                  <a:t>It refers to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spread</a:t>
                </a:r>
                <a:r>
                  <a:rPr lang="en-US" dirty="0"/>
                  <a:t> of the values around the central tendency. </a:t>
                </a:r>
                <a:endParaRPr lang="en-IN" dirty="0"/>
              </a:p>
              <a:p>
                <a:pPr lvl="1"/>
                <a:r>
                  <a:rPr lang="en-US" dirty="0"/>
                  <a:t>It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Measure of Dispersion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0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 </a:t>
                </a:r>
                <a:endParaRPr lang="en-IN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i="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IN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lang="en-US" dirty="0"/>
                  <a:t> both have the same mean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but clearly the data given in the second case much more widely dispersed than those in the first case. </a:t>
                </a:r>
                <a:endParaRPr lang="en-IN" dirty="0"/>
              </a:p>
              <a:p>
                <a:pPr lvl="1"/>
                <a:r>
                  <a:rPr lang="en-US" dirty="0"/>
                  <a:t>So, measures of central tendency are not sufficient for having some idea about dispersion. </a:t>
                </a:r>
                <a:endParaRPr lang="en-IN" dirty="0"/>
              </a:p>
              <a:p>
                <a:pPr lvl="0"/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 b="-12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Measure of Variability (Dispersion)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Measures of dispersion gives the idea about the degree to which numerical data tend to spread about an average life.</a:t>
                </a:r>
                <a:endParaRPr lang="en-IN" dirty="0"/>
              </a:p>
              <a:p>
                <a:pPr lvl="0"/>
                <a:r>
                  <a:rPr lang="en-US" dirty="0"/>
                  <a:t>There are certain measures of variability, </a:t>
                </a:r>
                <a:endParaRPr lang="en-IN" dirty="0"/>
              </a:p>
              <a:p>
                <a:pPr lvl="1"/>
                <a:r>
                  <a:rPr lang="en-US" dirty="0"/>
                  <a:t>Range</a:t>
                </a:r>
              </a:p>
              <a:p>
                <a:pPr lvl="1"/>
                <a:r>
                  <a:rPr lang="en-US" dirty="0"/>
                  <a:t>Interquartile Range</a:t>
                </a:r>
                <a:endParaRPr lang="en-IN" dirty="0"/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IN" dirty="0"/>
              </a:p>
              <a:p>
                <a:pPr lvl="1"/>
                <a:r>
                  <a:rPr lang="en-US" dirty="0"/>
                  <a:t>Mean Deviation</a:t>
                </a:r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9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Range is simply the </a:t>
                </a:r>
                <a:r>
                  <a:rPr lang="en-US" b="1" dirty="0">
                    <a:solidFill>
                      <a:srgbClr val="FF0000"/>
                    </a:solidFill>
                  </a:rPr>
                  <a:t>highest value minus the lowest value </a:t>
                </a:r>
                <a:r>
                  <a:rPr lang="en-US" dirty="0"/>
                  <a:t>of a set of data values.</a:t>
                </a:r>
                <a:endParaRPr lang="en-IN" dirty="0"/>
              </a:p>
              <a:p>
                <a:pPr lvl="0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Range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−5, 0, 5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IN" dirty="0"/>
              </a:p>
              <a:p>
                <a:pPr marL="723900" lvl="1" indent="0">
                  <a:buNone/>
                </a:pPr>
                <a:r>
                  <a:rPr lang="en-US" dirty="0"/>
                  <a:t>Reason: </a:t>
                </a:r>
              </a:p>
              <a:p>
                <a:pPr marL="18859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Range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Highest</m:t>
                      </m:r>
                      <m:r>
                        <m:rPr>
                          <m:nor/>
                        </m:rPr>
                        <a:rPr lang="en-US" b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value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IN" b="0" i="0" smtClean="0">
                          <a:latin typeface="+mj-lt"/>
                        </a:rPr>
                        <m:t>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owest</m:t>
                      </m:r>
                      <m:r>
                        <m:rPr>
                          <m:nor/>
                        </m:rPr>
                        <a:rPr lang="en-US" b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value</m:t>
                      </m:r>
                    </m:oMath>
                  </m:oMathPara>
                </a14:m>
                <a:endParaRPr lang="en-IN" b="0" i="1" dirty="0">
                  <a:latin typeface="+mj-lt"/>
                </a:endParaRPr>
              </a:p>
              <a:p>
                <a:pPr marL="2876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2876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60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Interquartile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difference between the upper and lower quartile is known as the interquartile range.</a:t>
                </a:r>
              </a:p>
              <a:p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Interquartile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Upper Quartile – Lower Quartile</a:t>
                </a:r>
                <a:endParaRPr lang="en-IN" b="0" i="1" dirty="0">
                  <a:latin typeface="+mj-lt"/>
                </a:endParaRPr>
              </a:p>
              <a:p>
                <a:pPr marL="2876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19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1.1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Mean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9572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Standard </a:t>
            </a:r>
            <a:r>
              <a:rPr lang="en-IN" dirty="0"/>
              <a:t>Deviation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GB" dirty="0"/>
                  <a:t>Standard deviation is a measure that is used to quantify the amount of variation or </a:t>
                </a:r>
                <a:r>
                  <a:rPr lang="en-GB" b="1" dirty="0">
                    <a:solidFill>
                      <a:srgbClr val="FF0000"/>
                    </a:solidFill>
                  </a:rPr>
                  <a:t>dispersion</a:t>
                </a:r>
                <a:r>
                  <a:rPr lang="en-GB" dirty="0"/>
                  <a:t> of a set of data values.</a:t>
                </a:r>
              </a:p>
              <a:p>
                <a:pPr lvl="0"/>
                <a:r>
                  <a:rPr lang="en-GB" dirty="0"/>
                  <a:t>It is denoted by “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 </m:t>
                    </m:r>
                  </m:oMath>
                </a14:m>
                <a:r>
                  <a:rPr lang="en-GB" dirty="0"/>
                  <a:t>" and read as “sigma”.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03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Standard </a:t>
            </a:r>
            <a:r>
              <a:rPr lang="en-IN" dirty="0"/>
              <a:t>Deviation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E07B11-34EC-4D11-9C19-170257D27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794908"/>
              </p:ext>
            </p:extLst>
          </p:nvPr>
        </p:nvGraphicFramePr>
        <p:xfrm>
          <a:off x="133688" y="796744"/>
          <a:ext cx="11924624" cy="486955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16029">
                  <a:extLst>
                    <a:ext uri="{9D8B030D-6E8A-4147-A177-3AD203B41FA5}">
                      <a16:colId xmlns:a16="http://schemas.microsoft.com/office/drawing/2014/main" val="562987677"/>
                    </a:ext>
                  </a:extLst>
                </a:gridCol>
                <a:gridCol w="3103333">
                  <a:extLst>
                    <a:ext uri="{9D8B030D-6E8A-4147-A177-3AD203B41FA5}">
                      <a16:colId xmlns:a16="http://schemas.microsoft.com/office/drawing/2014/main" val="228230127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32972837"/>
                    </a:ext>
                  </a:extLst>
                </a:gridCol>
                <a:gridCol w="4495462">
                  <a:extLst>
                    <a:ext uri="{9D8B030D-6E8A-4147-A177-3AD203B41FA5}">
                      <a16:colId xmlns:a16="http://schemas.microsoft.com/office/drawing/2014/main" val="3426984011"/>
                    </a:ext>
                  </a:extLst>
                </a:gridCol>
              </a:tblGrid>
              <a:tr h="1077776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706875"/>
                  </a:ext>
                </a:extLst>
              </a:tr>
              <a:tr h="18958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Direct Method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122923"/>
                  </a:ext>
                </a:extLst>
              </a:tr>
              <a:tr h="18958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Assumed Mean Method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5059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0D469-5FDA-4699-8C35-09A4DE87010A}"/>
                  </a:ext>
                </a:extLst>
              </p:cNvPr>
              <p:cNvSpPr txBox="1"/>
              <p:nvPr/>
            </p:nvSpPr>
            <p:spPr>
              <a:xfrm>
                <a:off x="2245005" y="2117545"/>
                <a:ext cx="313318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0D469-5FDA-4699-8C35-09A4DE870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05" y="2117545"/>
                <a:ext cx="3133184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F9EF8C-2686-4AED-94DE-F165BEBAB6BC}"/>
                  </a:ext>
                </a:extLst>
              </p:cNvPr>
              <p:cNvSpPr txBox="1"/>
              <p:nvPr/>
            </p:nvSpPr>
            <p:spPr>
              <a:xfrm>
                <a:off x="6610748" y="2117545"/>
                <a:ext cx="415153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F9EF8C-2686-4AED-94DE-F165BEBAB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48" y="2117545"/>
                <a:ext cx="4151534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BA6F0-A81A-4E9E-9374-6C63F36B98C8}"/>
                  </a:ext>
                </a:extLst>
              </p:cNvPr>
              <p:cNvSpPr txBox="1"/>
              <p:nvPr/>
            </p:nvSpPr>
            <p:spPr>
              <a:xfrm>
                <a:off x="2165335" y="3999113"/>
                <a:ext cx="329252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BA6F0-A81A-4E9E-9374-6C63F36B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35" y="3999113"/>
                <a:ext cx="3292524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502DB5-92C8-47F3-BB93-A0ABDC09066B}"/>
                  </a:ext>
                </a:extLst>
              </p:cNvPr>
              <p:cNvSpPr txBox="1"/>
              <p:nvPr/>
            </p:nvSpPr>
            <p:spPr>
              <a:xfrm>
                <a:off x="6610748" y="3999113"/>
                <a:ext cx="415153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502DB5-92C8-47F3-BB93-A0ABDC090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48" y="3999113"/>
                <a:ext cx="4151534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75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Standard </a:t>
            </a:r>
            <a:r>
              <a:rPr lang="en-IN" dirty="0"/>
              <a:t>Deviation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555CD5D-40D1-4F2D-A7E6-D17F54E4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359410"/>
              </p:ext>
            </p:extLst>
          </p:nvPr>
        </p:nvGraphicFramePr>
        <p:xfrm>
          <a:off x="133688" y="796744"/>
          <a:ext cx="11924624" cy="297366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16029">
                  <a:extLst>
                    <a:ext uri="{9D8B030D-6E8A-4147-A177-3AD203B41FA5}">
                      <a16:colId xmlns:a16="http://schemas.microsoft.com/office/drawing/2014/main" val="562987677"/>
                    </a:ext>
                  </a:extLst>
                </a:gridCol>
                <a:gridCol w="3103333">
                  <a:extLst>
                    <a:ext uri="{9D8B030D-6E8A-4147-A177-3AD203B41FA5}">
                      <a16:colId xmlns:a16="http://schemas.microsoft.com/office/drawing/2014/main" val="228230127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32972837"/>
                    </a:ext>
                  </a:extLst>
                </a:gridCol>
                <a:gridCol w="4495462">
                  <a:extLst>
                    <a:ext uri="{9D8B030D-6E8A-4147-A177-3AD203B41FA5}">
                      <a16:colId xmlns:a16="http://schemas.microsoft.com/office/drawing/2014/main" val="3426984011"/>
                    </a:ext>
                  </a:extLst>
                </a:gridCol>
              </a:tblGrid>
              <a:tr h="1077776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706875"/>
                  </a:ext>
                </a:extLst>
              </a:tr>
              <a:tr h="18958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Step Deviation Method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1229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72F175C-8BE8-4A74-BEAE-1A89FF3182AA}"/>
              </a:ext>
            </a:extLst>
          </p:cNvPr>
          <p:cNvSpPr txBox="1"/>
          <p:nvPr/>
        </p:nvSpPr>
        <p:spPr>
          <a:xfrm>
            <a:off x="2936828" y="2539812"/>
            <a:ext cx="19520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latin typeface="+mj-lt"/>
              </a:rPr>
              <a:t>-----</a:t>
            </a:r>
            <a:endParaRPr lang="en-IN" sz="2800" dirty="0">
              <a:solidFill>
                <a:srgbClr val="002060"/>
              </a:solidFill>
              <a:latin typeface="Cambria" panose="02040503050406030204" pitchFamily="18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A9084-594A-4B9B-9C92-902A35A1DE67}"/>
              </a:ext>
            </a:extLst>
          </p:cNvPr>
          <p:cNvSpPr txBox="1"/>
          <p:nvPr/>
        </p:nvSpPr>
        <p:spPr>
          <a:xfrm>
            <a:off x="5537095" y="2539812"/>
            <a:ext cx="19520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latin typeface="+mj-lt"/>
              </a:rPr>
              <a:t>-----</a:t>
            </a:r>
            <a:endParaRPr lang="en-IN" sz="2800" dirty="0">
              <a:solidFill>
                <a:srgbClr val="002060"/>
              </a:solidFill>
              <a:latin typeface="Cambria" panose="02040503050406030204" pitchFamily="18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C1719-A4E6-431B-9684-557B4FA1A11B}"/>
                  </a:ext>
                </a:extLst>
              </p:cNvPr>
              <p:cNvSpPr txBox="1"/>
              <p:nvPr/>
            </p:nvSpPr>
            <p:spPr>
              <a:xfrm>
                <a:off x="7565043" y="2120776"/>
                <a:ext cx="456913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C1719-A4E6-431B-9684-557B4FA1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043" y="2120776"/>
                <a:ext cx="4569132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4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GB" dirty="0"/>
                  <a:t>Variance is </a:t>
                </a:r>
                <a:r>
                  <a:rPr lang="en-GB" b="1" dirty="0">
                    <a:solidFill>
                      <a:srgbClr val="FF0000"/>
                    </a:solidFill>
                  </a:rPr>
                  <a:t>expectation</a:t>
                </a:r>
                <a:r>
                  <a:rPr lang="en-GB" dirty="0"/>
                  <a:t> of the squared deviation. </a:t>
                </a:r>
              </a:p>
              <a:p>
                <a:r>
                  <a:rPr lang="en-GB" dirty="0"/>
                  <a:t>It informally measures how far a set of (random) numbers are spread out from their mean.</a:t>
                </a:r>
              </a:p>
              <a:p>
                <a:r>
                  <a:rPr lang="en-GB" dirty="0"/>
                  <a:t>It is denoted by capital letter “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 </m:t>
                    </m:r>
                  </m:oMath>
                </a14:m>
                <a:r>
                  <a:rPr lang="en-GB" dirty="0"/>
                  <a:t>” and defined as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p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7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Coefficient of Variation</a:t>
            </a:r>
            <a:br>
              <a:rPr lang="en-IN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Coefficient of Variation is the ratio of the standard deviation to the mean and shows the extent of variability in relation to the mean of the population.</a:t>
                </a:r>
                <a:endParaRPr lang="en-IN" dirty="0"/>
              </a:p>
              <a:p>
                <a:pPr lvl="0"/>
                <a:r>
                  <a:rPr lang="en-US" dirty="0"/>
                  <a:t>Coefficient of Variance is defined as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I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den>
                      </m:f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is high, then it is less consistent. Similarly,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is less, then it is more consistent.</a:t>
                </a:r>
                <a:endParaRPr lang="en-IN" dirty="0"/>
              </a:p>
              <a:p>
                <a:pPr lvl="0"/>
                <a:r>
                  <a:rPr lang="en-US" dirty="0"/>
                  <a:t>The higher the Coefficient of Variation, the greater the dispersion. </a:t>
                </a:r>
                <a:endParaRPr lang="en-IN" dirty="0"/>
              </a:p>
              <a:p>
                <a:pPr lvl="0"/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12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Mean Deviation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 lvl="0"/>
            <a:r>
              <a:rPr lang="en-US" dirty="0"/>
              <a:t>The mean deviation is defined as a statistical measure that is used to calculate the </a:t>
            </a:r>
            <a:r>
              <a:rPr lang="en-US" b="1" dirty="0">
                <a:solidFill>
                  <a:srgbClr val="FF0000"/>
                </a:solidFill>
              </a:rPr>
              <a:t>average deviation </a:t>
            </a:r>
            <a:r>
              <a:rPr lang="en-US" dirty="0"/>
              <a:t>from the mean value of the given data set. </a:t>
            </a:r>
            <a:endParaRPr lang="en-IN" dirty="0"/>
          </a:p>
          <a:p>
            <a:r>
              <a:rPr lang="en-US" dirty="0"/>
              <a:t>In a simple word, the mean deviation is used to calculate how far the values fall from the middle of the data set.</a:t>
            </a:r>
          </a:p>
        </p:txBody>
      </p:sp>
    </p:spTree>
    <p:extLst>
      <p:ext uri="{BB962C8B-B14F-4D97-AF65-F5344CB8AC3E}">
        <p14:creationId xmlns:p14="http://schemas.microsoft.com/office/powerpoint/2010/main" val="407126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E2098AA-8FEB-C9D7-F7FB-86E0B35C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1772B0-9C0B-4102-94C6-BA7A2056B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21645"/>
              </p:ext>
            </p:extLst>
          </p:nvPr>
        </p:nvGraphicFramePr>
        <p:xfrm>
          <a:off x="210310" y="849627"/>
          <a:ext cx="8991747" cy="537603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16029">
                  <a:extLst>
                    <a:ext uri="{9D8B030D-6E8A-4147-A177-3AD203B41FA5}">
                      <a16:colId xmlns:a16="http://schemas.microsoft.com/office/drawing/2014/main" val="562987677"/>
                    </a:ext>
                  </a:extLst>
                </a:gridCol>
                <a:gridCol w="3437859">
                  <a:extLst>
                    <a:ext uri="{9D8B030D-6E8A-4147-A177-3AD203B41FA5}">
                      <a16:colId xmlns:a16="http://schemas.microsoft.com/office/drawing/2014/main" val="2282301273"/>
                    </a:ext>
                  </a:extLst>
                </a:gridCol>
                <a:gridCol w="3437859">
                  <a:extLst>
                    <a:ext uri="{9D8B030D-6E8A-4147-A177-3AD203B41FA5}">
                      <a16:colId xmlns:a16="http://schemas.microsoft.com/office/drawing/2014/main" val="3426984011"/>
                    </a:ext>
                  </a:extLst>
                </a:gridCol>
              </a:tblGrid>
              <a:tr h="856435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706875"/>
                  </a:ext>
                </a:extLst>
              </a:tr>
              <a:tr h="150653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M.D. about Mean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122923"/>
                  </a:ext>
                </a:extLst>
              </a:tr>
              <a:tr h="150653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M.D. about Median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505953"/>
                  </a:ext>
                </a:extLst>
              </a:tr>
              <a:tr h="150653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M.D. about Mode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5648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A7E820-010B-992C-FEE6-52172DDE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Mean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78886B-EAC0-457E-8295-0800EDFB45F2}"/>
                  </a:ext>
                </a:extLst>
              </p:cNvPr>
              <p:cNvSpPr txBox="1"/>
              <p:nvPr/>
            </p:nvSpPr>
            <p:spPr>
              <a:xfrm>
                <a:off x="2671956" y="2019682"/>
                <a:ext cx="2767578" cy="92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 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 </m:t>
                                      </m:r>
                                    </m:e>
                                  </m:ac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78886B-EAC0-457E-8295-0800EDFB4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956" y="2019682"/>
                <a:ext cx="2767578" cy="9225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81137-4116-4813-86A9-4005EFDEF96F}"/>
                  </a:ext>
                </a:extLst>
              </p:cNvPr>
              <p:cNvSpPr txBox="1"/>
              <p:nvPr/>
            </p:nvSpPr>
            <p:spPr>
              <a:xfrm>
                <a:off x="2671956" y="3499545"/>
                <a:ext cx="2767578" cy="95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81137-4116-4813-86A9-4005EFDEF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956" y="3499545"/>
                <a:ext cx="2767578" cy="953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5DCDA8-1DCD-40C7-868D-4F46B80F6B0D}"/>
                  </a:ext>
                </a:extLst>
              </p:cNvPr>
              <p:cNvSpPr txBox="1"/>
              <p:nvPr/>
            </p:nvSpPr>
            <p:spPr>
              <a:xfrm>
                <a:off x="2671956" y="5067422"/>
                <a:ext cx="2767578" cy="92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Z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5DCDA8-1DCD-40C7-868D-4F46B80F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956" y="5067422"/>
                <a:ext cx="2767578" cy="922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C23DE0-BBF7-40D4-B557-DC8902784A0D}"/>
                  </a:ext>
                </a:extLst>
              </p:cNvPr>
              <p:cNvSpPr txBox="1"/>
              <p:nvPr/>
            </p:nvSpPr>
            <p:spPr>
              <a:xfrm>
                <a:off x="6096000" y="1982973"/>
                <a:ext cx="2767578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 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 </m:t>
                                      </m:r>
                                    </m:e>
                                  </m:ac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C23DE0-BBF7-40D4-B557-DC8902784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82973"/>
                <a:ext cx="2767578" cy="99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91B4D-3440-4593-992C-6F38FDBBE3D5}"/>
                  </a:ext>
                </a:extLst>
              </p:cNvPr>
              <p:cNvSpPr txBox="1"/>
              <p:nvPr/>
            </p:nvSpPr>
            <p:spPr>
              <a:xfrm>
                <a:off x="6096000" y="3478289"/>
                <a:ext cx="2767578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91B4D-3440-4593-992C-6F38FDBB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78289"/>
                <a:ext cx="2767578" cy="995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6AD81F-1209-4468-9784-2A0633F8F0CD}"/>
                  </a:ext>
                </a:extLst>
              </p:cNvPr>
              <p:cNvSpPr txBox="1"/>
              <p:nvPr/>
            </p:nvSpPr>
            <p:spPr>
              <a:xfrm>
                <a:off x="6096000" y="5030713"/>
                <a:ext cx="2767578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Z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6AD81F-1209-4468-9784-2A0633F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30713"/>
                <a:ext cx="2767578" cy="995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0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/>
      <p:bldP spid="16" grpId="0"/>
      <p:bldP spid="1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37696"/>
            <a:ext cx="11929645" cy="71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/>
              <a:t>Determine the interquartile range value for 2, 3, 5, 7, 11, 13, 17, 19, 23, 29.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1829604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AAC1E-06A3-430A-9B3F-A16B6D888279}"/>
              </a:ext>
            </a:extLst>
          </p:cNvPr>
          <p:cNvSpPr txBox="1"/>
          <p:nvPr/>
        </p:nvSpPr>
        <p:spPr>
          <a:xfrm>
            <a:off x="1594216" y="1856896"/>
            <a:ext cx="480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number of observations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2B56C-5D19-4DF2-8637-4D229225C2BD}"/>
                  </a:ext>
                </a:extLst>
              </p:cNvPr>
              <p:cNvSpPr txBox="1"/>
              <p:nvPr/>
            </p:nvSpPr>
            <p:spPr>
              <a:xfrm>
                <a:off x="6195505" y="1856896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2B56C-5D19-4DF2-8637-4D229225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505" y="1856896"/>
                <a:ext cx="146304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/>
              <p:nvPr/>
            </p:nvSpPr>
            <p:spPr>
              <a:xfrm>
                <a:off x="2215560" y="2380116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60" y="2380116"/>
                <a:ext cx="4748312" cy="1166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/>
              <p:nvPr/>
            </p:nvSpPr>
            <p:spPr>
              <a:xfrm>
                <a:off x="1676409" y="272799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9" y="2727993"/>
                <a:ext cx="5062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/>
              <p:nvPr/>
            </p:nvSpPr>
            <p:spPr>
              <a:xfrm>
                <a:off x="2215560" y="3599090"/>
                <a:ext cx="4062138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60" y="3599090"/>
                <a:ext cx="4062138" cy="11660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/>
              <p:nvPr/>
            </p:nvSpPr>
            <p:spPr>
              <a:xfrm>
                <a:off x="1676409" y="394696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9" y="3946967"/>
                <a:ext cx="5062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/>
              <p:nvPr/>
            </p:nvSpPr>
            <p:spPr>
              <a:xfrm>
                <a:off x="2215560" y="4913917"/>
                <a:ext cx="533594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.75)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value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observation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60" y="4913917"/>
                <a:ext cx="5335946" cy="542393"/>
              </a:xfrm>
              <a:prstGeom prst="rect">
                <a:avLst/>
              </a:prstGeom>
              <a:blipFill>
                <a:blip r:embed="rId7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/>
              <p:nvPr/>
            </p:nvSpPr>
            <p:spPr>
              <a:xfrm>
                <a:off x="1676408" y="493309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8" y="4933090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/>
              <p:nvPr/>
            </p:nvSpPr>
            <p:spPr>
              <a:xfrm>
                <a:off x="2215560" y="5657603"/>
                <a:ext cx="573663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+mj-lt"/>
                      </a:rPr>
                      <m:t>. 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rd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60" y="5657603"/>
                <a:ext cx="5736637" cy="542393"/>
              </a:xfrm>
              <a:prstGeom prst="rect">
                <a:avLst/>
              </a:prstGeom>
              <a:blipFill>
                <a:blip r:embed="rId9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/>
              <p:nvPr/>
            </p:nvSpPr>
            <p:spPr>
              <a:xfrm>
                <a:off x="1707309" y="568535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09" y="5685351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6E045A-423A-4FA9-88EC-BE4A0EE30DA4}"/>
              </a:ext>
            </a:extLst>
          </p:cNvPr>
          <p:cNvCxnSpPr/>
          <p:nvPr/>
        </p:nvCxnSpPr>
        <p:spPr>
          <a:xfrm>
            <a:off x="7748045" y="1922690"/>
            <a:ext cx="0" cy="4352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67D303-EB24-4D83-AE53-902E79095232}"/>
                  </a:ext>
                </a:extLst>
              </p:cNvPr>
              <p:cNvSpPr txBox="1"/>
              <p:nvPr/>
            </p:nvSpPr>
            <p:spPr>
              <a:xfrm>
                <a:off x="8345797" y="1810431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3+0.75[5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67D303-EB24-4D83-AE53-902E7909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7" y="1810431"/>
                <a:ext cx="35822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F8D332-AFA4-4EB7-891D-D9F3856E91EF}"/>
                  </a:ext>
                </a:extLst>
              </p:cNvPr>
              <p:cNvSpPr txBox="1"/>
              <p:nvPr/>
            </p:nvSpPr>
            <p:spPr>
              <a:xfrm>
                <a:off x="7837546" y="183817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F8D332-AFA4-4EB7-891D-D9F3856E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546" y="1838179"/>
                <a:ext cx="50623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701ABE-337A-4C3E-8428-0DF47C99D49A}"/>
                  </a:ext>
                </a:extLst>
              </p:cNvPr>
              <p:cNvSpPr txBox="1"/>
              <p:nvPr/>
            </p:nvSpPr>
            <p:spPr>
              <a:xfrm>
                <a:off x="8345797" y="2490070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3+0.75[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701ABE-337A-4C3E-8428-0DF47C99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7" y="2490070"/>
                <a:ext cx="35822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EE3015-D6B5-4F82-801E-9D46894C987E}"/>
                  </a:ext>
                </a:extLst>
              </p:cNvPr>
              <p:cNvSpPr txBox="1"/>
              <p:nvPr/>
            </p:nvSpPr>
            <p:spPr>
              <a:xfrm>
                <a:off x="7837546" y="251781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EE3015-D6B5-4F82-801E-9D46894C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546" y="2517818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E9665F-4AEC-4B0D-A5C7-912184EF9939}"/>
                  </a:ext>
                </a:extLst>
              </p:cNvPr>
              <p:cNvSpPr txBox="1"/>
              <p:nvPr/>
            </p:nvSpPr>
            <p:spPr>
              <a:xfrm>
                <a:off x="8345797" y="3168811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E9665F-4AEC-4B0D-A5C7-912184EF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7" y="3168811"/>
                <a:ext cx="358221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B10D92-1017-4C2A-A94E-00C8D980C671}"/>
                  </a:ext>
                </a:extLst>
              </p:cNvPr>
              <p:cNvSpPr txBox="1"/>
              <p:nvPr/>
            </p:nvSpPr>
            <p:spPr>
              <a:xfrm>
                <a:off x="7837546" y="319655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B10D92-1017-4C2A-A94E-00C8D980C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546" y="3196559"/>
                <a:ext cx="5062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42A33B-28A9-46C0-AC38-A4E019E157C2}"/>
                  </a:ext>
                </a:extLst>
              </p:cNvPr>
              <p:cNvSpPr txBox="1"/>
              <p:nvPr/>
            </p:nvSpPr>
            <p:spPr>
              <a:xfrm>
                <a:off x="8345797" y="3979657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42A33B-28A9-46C0-AC38-A4E019E1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7" y="3979657"/>
                <a:ext cx="358221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FE3589-8626-4FA7-B64A-245973D7DEAC}"/>
                  </a:ext>
                </a:extLst>
              </p:cNvPr>
              <p:cNvSpPr txBox="1"/>
              <p:nvPr/>
            </p:nvSpPr>
            <p:spPr>
              <a:xfrm>
                <a:off x="7837546" y="400740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FE3589-8626-4FA7-B64A-245973D7D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546" y="4007405"/>
                <a:ext cx="50623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2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18" grpId="0"/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37696"/>
            <a:ext cx="11929645" cy="71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/>
              <a:t>Determine the interquartile range value for 2, 3, 5, 7, 11, 13, 17, 19, 23, 29.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1 ( Continue 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1889592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/>
              <p:nvPr/>
            </p:nvSpPr>
            <p:spPr>
              <a:xfrm>
                <a:off x="2133368" y="1547239"/>
                <a:ext cx="5328334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68" y="1547239"/>
                <a:ext cx="5328334" cy="1166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/>
              <p:nvPr/>
            </p:nvSpPr>
            <p:spPr>
              <a:xfrm>
                <a:off x="1594217" y="189511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1895116"/>
                <a:ext cx="5062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/>
              <p:nvPr/>
            </p:nvSpPr>
            <p:spPr>
              <a:xfrm>
                <a:off x="2133367" y="2766213"/>
                <a:ext cx="507909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(3)(11)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67" y="2766213"/>
                <a:ext cx="5079092" cy="1166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/>
              <p:nvPr/>
            </p:nvSpPr>
            <p:spPr>
              <a:xfrm>
                <a:off x="1652365" y="312442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365" y="3124426"/>
                <a:ext cx="5062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/>
              <p:nvPr/>
            </p:nvSpPr>
            <p:spPr>
              <a:xfrm>
                <a:off x="2133368" y="4081040"/>
                <a:ext cx="533594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(8.25)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value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observation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68" y="4081040"/>
                <a:ext cx="5335946" cy="542393"/>
              </a:xfrm>
              <a:prstGeom prst="rect">
                <a:avLst/>
              </a:prstGeom>
              <a:blipFill>
                <a:blip r:embed="rId6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/>
              <p:nvPr/>
            </p:nvSpPr>
            <p:spPr>
              <a:xfrm>
                <a:off x="1625117" y="409062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117" y="4090626"/>
                <a:ext cx="5062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/>
              <p:nvPr/>
            </p:nvSpPr>
            <p:spPr>
              <a:xfrm>
                <a:off x="2133368" y="4824726"/>
                <a:ext cx="573663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+mj-lt"/>
                      </a:rPr>
                      <m:t>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68" y="4824726"/>
                <a:ext cx="5736637" cy="542393"/>
              </a:xfrm>
              <a:prstGeom prst="rect">
                <a:avLst/>
              </a:prstGeom>
              <a:blipFill>
                <a:blip r:embed="rId8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/>
              <p:nvPr/>
            </p:nvSpPr>
            <p:spPr>
              <a:xfrm>
                <a:off x="1625117" y="485247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117" y="4852474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6E045A-423A-4FA9-88EC-BE4A0EE30DA4}"/>
              </a:ext>
            </a:extLst>
          </p:cNvPr>
          <p:cNvCxnSpPr>
            <a:cxnSpLocks/>
          </p:cNvCxnSpPr>
          <p:nvPr/>
        </p:nvCxnSpPr>
        <p:spPr>
          <a:xfrm flipH="1">
            <a:off x="7461702" y="1777937"/>
            <a:ext cx="7612" cy="44379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67D303-EB24-4D83-AE53-902E79095232}"/>
                  </a:ext>
                </a:extLst>
              </p:cNvPr>
              <p:cNvSpPr txBox="1"/>
              <p:nvPr/>
            </p:nvSpPr>
            <p:spPr>
              <a:xfrm>
                <a:off x="2131352" y="5519661"/>
                <a:ext cx="4435255" cy="542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5[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23−19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67D303-EB24-4D83-AE53-902E7909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352" y="5519661"/>
                <a:ext cx="4435255" cy="5429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F8D332-AFA4-4EB7-891D-D9F3856E91EF}"/>
                  </a:ext>
                </a:extLst>
              </p:cNvPr>
              <p:cNvSpPr txBox="1"/>
              <p:nvPr/>
            </p:nvSpPr>
            <p:spPr>
              <a:xfrm>
                <a:off x="1594215" y="554822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F8D332-AFA4-4EB7-891D-D9F3856E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5548228"/>
                <a:ext cx="5062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701ABE-337A-4C3E-8428-0DF47C99D49A}"/>
                  </a:ext>
                </a:extLst>
              </p:cNvPr>
              <p:cNvSpPr txBox="1"/>
              <p:nvPr/>
            </p:nvSpPr>
            <p:spPr>
              <a:xfrm>
                <a:off x="8125138" y="1731792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5[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701ABE-337A-4C3E-8428-0DF47C99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138" y="1731792"/>
                <a:ext cx="35822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EE3015-D6B5-4F82-801E-9D46894C987E}"/>
                  </a:ext>
                </a:extLst>
              </p:cNvPr>
              <p:cNvSpPr txBox="1"/>
              <p:nvPr/>
            </p:nvSpPr>
            <p:spPr>
              <a:xfrm>
                <a:off x="7616887" y="175954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EE3015-D6B5-4F82-801E-9D46894C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1759540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E9665F-4AEC-4B0D-A5C7-912184EF9939}"/>
                  </a:ext>
                </a:extLst>
              </p:cNvPr>
              <p:cNvSpPr txBox="1"/>
              <p:nvPr/>
            </p:nvSpPr>
            <p:spPr>
              <a:xfrm>
                <a:off x="8125138" y="2410533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E9665F-4AEC-4B0D-A5C7-912184EF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138" y="2410533"/>
                <a:ext cx="358221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B10D92-1017-4C2A-A94E-00C8D980C671}"/>
                  </a:ext>
                </a:extLst>
              </p:cNvPr>
              <p:cNvSpPr txBox="1"/>
              <p:nvPr/>
            </p:nvSpPr>
            <p:spPr>
              <a:xfrm>
                <a:off x="7616887" y="243828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B10D92-1017-4C2A-A94E-00C8D980C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2438281"/>
                <a:ext cx="5062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42A33B-28A9-46C0-AC38-A4E019E157C2}"/>
                  </a:ext>
                </a:extLst>
              </p:cNvPr>
              <p:cNvSpPr txBox="1"/>
              <p:nvPr/>
            </p:nvSpPr>
            <p:spPr>
              <a:xfrm>
                <a:off x="8125138" y="3221379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42A33B-28A9-46C0-AC38-A4E019E1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138" y="3221379"/>
                <a:ext cx="358221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FE3589-8626-4FA7-B64A-245973D7DEAC}"/>
                  </a:ext>
                </a:extLst>
              </p:cNvPr>
              <p:cNvSpPr txBox="1"/>
              <p:nvPr/>
            </p:nvSpPr>
            <p:spPr>
              <a:xfrm>
                <a:off x="7616887" y="324912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FE3589-8626-4FA7-B64A-245973D7D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3249127"/>
                <a:ext cx="50623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AEF131-886F-49C7-9CD8-3EF40128EE09}"/>
                  </a:ext>
                </a:extLst>
              </p:cNvPr>
              <p:cNvSpPr txBox="1"/>
              <p:nvPr/>
            </p:nvSpPr>
            <p:spPr>
              <a:xfrm>
                <a:off x="7616887" y="3924558"/>
                <a:ext cx="61233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⇒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>
                      <a:solidFill>
                        <a:srgbClr val="0070C0"/>
                      </a:solidFill>
                    </a:uFill>
                    <a:latin typeface="Roboto Condensed"/>
                    <a:ea typeface="Calibri" panose="020F0502020204030204" pitchFamily="34" charset="0"/>
                    <a:cs typeface="Shruti" panose="020B0502040204020203" pitchFamily="34" charset="0"/>
                  </a:rPr>
                  <a:t> Inter Quartile range 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AEF131-886F-49C7-9CD8-3EF40128E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3924558"/>
                <a:ext cx="6123398" cy="523220"/>
              </a:xfrm>
              <a:prstGeom prst="rect">
                <a:avLst/>
              </a:prstGeom>
              <a:blipFill>
                <a:blip r:embed="rId18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73F162-767B-413F-8680-E09384415B16}"/>
                  </a:ext>
                </a:extLst>
              </p:cNvPr>
              <p:cNvSpPr txBox="1"/>
              <p:nvPr/>
            </p:nvSpPr>
            <p:spPr>
              <a:xfrm>
                <a:off x="7616887" y="4649071"/>
                <a:ext cx="1927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Q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Q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73F162-767B-413F-8680-E093844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4649071"/>
                <a:ext cx="192780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A53343-83C4-4AEA-B7E3-929B78195F1A}"/>
                  </a:ext>
                </a:extLst>
              </p:cNvPr>
              <p:cNvSpPr txBox="1"/>
              <p:nvPr/>
            </p:nvSpPr>
            <p:spPr>
              <a:xfrm>
                <a:off x="7616887" y="5309415"/>
                <a:ext cx="33250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=20 −4.5=15.5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A53343-83C4-4AEA-B7E3-929B78195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5309415"/>
                <a:ext cx="33250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65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5" grpId="0"/>
      <p:bldP spid="36" grpId="0"/>
      <p:bldP spid="37" grpId="0"/>
      <p:bldP spid="38" grpId="0"/>
      <p:bldP spid="39" grpId="0"/>
      <p:bldP spid="40" grpId="0"/>
      <p:bldP spid="34" grpId="0"/>
      <p:bldP spid="41" grpId="0"/>
      <p:bldP spid="4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1027"/>
            <a:ext cx="11929645" cy="18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interquartile range for the following distribution: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2.1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19792"/>
              </p:ext>
            </p:extLst>
          </p:nvPr>
        </p:nvGraphicFramePr>
        <p:xfrm>
          <a:off x="293355" y="1439810"/>
          <a:ext cx="10216945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1463041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We have,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3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0CB386-78CA-4575-9F5B-1025EB3E0C65}">
  <we:reference id="wa200005566" version="1.0.0.0" store="en-US" storeType="OMEX"/>
  <we:alternateReferences>
    <we:reference id="wa200005566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39761</TotalTime>
  <Words>19737</Words>
  <Application>Microsoft Office PowerPoint</Application>
  <PresentationFormat>Widescreen</PresentationFormat>
  <Paragraphs>5537</Paragraphs>
  <Slides>311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311</vt:i4>
      </vt:variant>
    </vt:vector>
  </HeadingPairs>
  <TitlesOfParts>
    <vt:vector size="320" baseType="lpstr">
      <vt:lpstr>Arial</vt:lpstr>
      <vt:lpstr>Cambria Math</vt:lpstr>
      <vt:lpstr>Calibri</vt:lpstr>
      <vt:lpstr>Wingdings 3</vt:lpstr>
      <vt:lpstr>Roboto Condensed Light</vt:lpstr>
      <vt:lpstr>Cambria</vt:lpstr>
      <vt:lpstr>Wingdings</vt:lpstr>
      <vt:lpstr>Roboto Condensed</vt:lpstr>
      <vt:lpstr>Office Theme</vt:lpstr>
      <vt:lpstr>Unit – 4 Basic Statistics</vt:lpstr>
      <vt:lpstr>PowerPoint Presentation</vt:lpstr>
      <vt:lpstr>PowerPoint Presentation</vt:lpstr>
      <vt:lpstr>PowerPoint Presentation</vt:lpstr>
      <vt:lpstr>PowerPoint Presentation</vt:lpstr>
      <vt:lpstr>Method 1 Measure of Central Tendency</vt:lpstr>
      <vt:lpstr>Introduction</vt:lpstr>
      <vt:lpstr>Central Tendency</vt:lpstr>
      <vt:lpstr>Method 1.1 Mean</vt:lpstr>
      <vt:lpstr>Mean</vt:lpstr>
      <vt:lpstr>Mean</vt:lpstr>
      <vt:lpstr>Mean</vt:lpstr>
      <vt:lpstr>Method 1.1 ⇝ Example 1</vt:lpstr>
      <vt:lpstr>Method 1.1 ⇝ Example 2</vt:lpstr>
      <vt:lpstr>Method 1.1 ⇝ Example 2 (Continue)</vt:lpstr>
      <vt:lpstr>Method 1.1 ⇝ Example 3</vt:lpstr>
      <vt:lpstr>Method 1.1 ⇝ Example 3 (Continue)</vt:lpstr>
      <vt:lpstr>Method 1.1 ⇝ Example 3 (Continue)</vt:lpstr>
      <vt:lpstr>Method 1.1 ⇝ Example 3 (Continue)</vt:lpstr>
      <vt:lpstr>Method 1.1 ⇝ Example 4</vt:lpstr>
      <vt:lpstr>Method 1.1 ⇝ Example 4(Continue)</vt:lpstr>
      <vt:lpstr>Method 1.1 ⇝ Example 4(Continue)</vt:lpstr>
      <vt:lpstr>Method 1.1 ⇝ Example 5</vt:lpstr>
      <vt:lpstr>Method 1.1 ⇝ Example 5 (Continue)</vt:lpstr>
      <vt:lpstr>Method 1.2 Median</vt:lpstr>
      <vt:lpstr>Median</vt:lpstr>
      <vt:lpstr>Median</vt:lpstr>
      <vt:lpstr>Median</vt:lpstr>
      <vt:lpstr>Method 1.2 ⇝ Example 1</vt:lpstr>
      <vt:lpstr>Method 1.2 ⇝ Example 2</vt:lpstr>
      <vt:lpstr>Method 1.2 ⇝ Example 2 (Continue)</vt:lpstr>
      <vt:lpstr>Method 1.2 ⇝ Example 3</vt:lpstr>
      <vt:lpstr>Method 1.2 ⇝ Example 3 (Continue)</vt:lpstr>
      <vt:lpstr>Method 1.2 ⇝ Example 4</vt:lpstr>
      <vt:lpstr>Method 1.2 ⇝ Example 4 (Continue)</vt:lpstr>
      <vt:lpstr>Method 1.2 ⇝ Example 5</vt:lpstr>
      <vt:lpstr>Method 1.2 ⇝ Example 5 (Continue)</vt:lpstr>
      <vt:lpstr>Method 1.2 ⇝ Example 5 (Continue)</vt:lpstr>
      <vt:lpstr>Method 1.3 Mode</vt:lpstr>
      <vt:lpstr>Mode</vt:lpstr>
      <vt:lpstr>Mode</vt:lpstr>
      <vt:lpstr>Mode</vt:lpstr>
      <vt:lpstr>Relation Between Mean, Median, and Mode</vt:lpstr>
      <vt:lpstr>Method 1.3 ⇝ Example 2</vt:lpstr>
      <vt:lpstr>Method 1.3 ⇝ Example 3</vt:lpstr>
      <vt:lpstr>Method 1.3 ⇝ Example 4 </vt:lpstr>
      <vt:lpstr>Method 1.3 ⇝ Example 4 (Continue)</vt:lpstr>
      <vt:lpstr>Method 1.3 ⇝ Example 5 </vt:lpstr>
      <vt:lpstr>Method 1.3 ⇝ Example 5 (Continue)</vt:lpstr>
      <vt:lpstr>Method 1.3 ⇝ Example 6</vt:lpstr>
      <vt:lpstr>Method 1.3 ⇝ Example 6 (Continue)</vt:lpstr>
      <vt:lpstr>Method 1.3 ⇝ Example 6 (Continue)</vt:lpstr>
      <vt:lpstr>Method 1.3 ⇝ Example 6 (Continue)</vt:lpstr>
      <vt:lpstr>Method 1.4 Quartiles</vt:lpstr>
      <vt:lpstr>Quartiles</vt:lpstr>
      <vt:lpstr>Quartiles</vt:lpstr>
      <vt:lpstr>Quartiles</vt:lpstr>
      <vt:lpstr>Method 1.4 ⇝ Example 1</vt:lpstr>
      <vt:lpstr>Method 1.4 ⇝ Example 2</vt:lpstr>
      <vt:lpstr>Method 1.4 ⇝ Example 2 (Continue)</vt:lpstr>
      <vt:lpstr>Method 1.4 ⇝ Example 2 (Continue)</vt:lpstr>
      <vt:lpstr>Method 1.4 ⇝ Example 3</vt:lpstr>
      <vt:lpstr>Method 1.4 ⇝ Example 3 (Continue)</vt:lpstr>
      <vt:lpstr>Method 1.4 ⇝ Example 3 (Continue)</vt:lpstr>
      <vt:lpstr>Method 1.4 ⇝ Example 4</vt:lpstr>
      <vt:lpstr>Method 1.4 ⇝ Example 4 (Continue)</vt:lpstr>
      <vt:lpstr>Method 1.4 ⇝ Example 4 (Continue)</vt:lpstr>
      <vt:lpstr>Method 1.4 ⇝ Example 4 (Continue)</vt:lpstr>
      <vt:lpstr>Method 1.4 ⇝ Example 4 (Continue)</vt:lpstr>
      <vt:lpstr>Method 1.4 ⇝ Example 4 (Continue)</vt:lpstr>
      <vt:lpstr>Method 1.4 ⇝ Example 5</vt:lpstr>
      <vt:lpstr>Method 1.4 ⇝ Example 5 (Continue)</vt:lpstr>
      <vt:lpstr>Method 1.4 ⇝ Example 5 (Continue)</vt:lpstr>
      <vt:lpstr>Method 1.4 ⇝ Example 5 (Continue)</vt:lpstr>
      <vt:lpstr>Method 1.4 ⇝ Example 5 (Continue)</vt:lpstr>
      <vt:lpstr>Percentiles</vt:lpstr>
      <vt:lpstr>Percentiles</vt:lpstr>
      <vt:lpstr>Percentiles</vt:lpstr>
      <vt:lpstr>Method 1.5 ⇝ Example 1</vt:lpstr>
      <vt:lpstr>Method 1.5 ⇝ Example 2</vt:lpstr>
      <vt:lpstr>Method 1.5 ⇝ Example 2 (Continue)</vt:lpstr>
      <vt:lpstr>Method 1.5 ⇝ Example3</vt:lpstr>
      <vt:lpstr>Method 1.5 ⇝ Example 3 (Continue)</vt:lpstr>
      <vt:lpstr>Method 1.5 ⇝ Example 3 (Continue)</vt:lpstr>
      <vt:lpstr>Method 2 Measure of Dispersion</vt:lpstr>
      <vt:lpstr>Measure of Variability (Dispersion)</vt:lpstr>
      <vt:lpstr>Measure of Variability (Dispersion)</vt:lpstr>
      <vt:lpstr>Range</vt:lpstr>
      <vt:lpstr>Interquartile Range</vt:lpstr>
      <vt:lpstr>Standard Deviation</vt:lpstr>
      <vt:lpstr>Standard Deviation</vt:lpstr>
      <vt:lpstr>Standard Deviation</vt:lpstr>
      <vt:lpstr>Variance</vt:lpstr>
      <vt:lpstr> Coefficient of Variation </vt:lpstr>
      <vt:lpstr>Mean Deviation</vt:lpstr>
      <vt:lpstr>Mean Deviation</vt:lpstr>
      <vt:lpstr>Method 2.1 ⇝ Example 1</vt:lpstr>
      <vt:lpstr>Method 2.1 ⇝ Example 1 ( Continue )</vt:lpstr>
      <vt:lpstr>Method 2.1 ⇝ Example 2</vt:lpstr>
      <vt:lpstr>Method 2.1 ⇝ Example 2 (Continue)</vt:lpstr>
      <vt:lpstr>Method 2.1 ⇝ Example 2 ( Continue )</vt:lpstr>
      <vt:lpstr>Method 2.1 ⇝ Example 3</vt:lpstr>
      <vt:lpstr>Method 2.1 ⇝ Example 3 (Continue)</vt:lpstr>
      <vt:lpstr>Method 2.1 ⇝ Example 4</vt:lpstr>
      <vt:lpstr>Method 2.1 ⇝ Example 4 (Continue)</vt:lpstr>
      <vt:lpstr>Method 2.1 ⇝ Example 4 (Continue)</vt:lpstr>
      <vt:lpstr>Method 2.1 ⇝ Example 5</vt:lpstr>
      <vt:lpstr>Method 2.1 ⇝ Example 5 (Continue)</vt:lpstr>
      <vt:lpstr>Method 2.1 ⇝ Example 6</vt:lpstr>
      <vt:lpstr>Method 2.1 ⇝ Example 6 (Continue)</vt:lpstr>
      <vt:lpstr>Method 2.1 ⇝ Example 6 (Continue)</vt:lpstr>
      <vt:lpstr>Method 2.1 ⇝ Example 7</vt:lpstr>
      <vt:lpstr>Method 2.1 ⇝ Example 7 (Continue)</vt:lpstr>
      <vt:lpstr>Method 2.1 ⇝ Example 7 (Continue)</vt:lpstr>
      <vt:lpstr>Method 2.1 ⇝ Example 7 (Continue)</vt:lpstr>
      <vt:lpstr>Method 2.1 ⇝ Example 7 (Continue)</vt:lpstr>
      <vt:lpstr>Method 2.1 ⇝ Example 8</vt:lpstr>
      <vt:lpstr>Method 2.1 ⇝ Example 8 (Continue)</vt:lpstr>
      <vt:lpstr>Method 2.1 ⇝ Example 8 (Continue)</vt:lpstr>
      <vt:lpstr>Method 2.1 ⇝ Example 8 (Continue)</vt:lpstr>
      <vt:lpstr>Method 2.1 ⇝ Example 8 (Continue)</vt:lpstr>
      <vt:lpstr>Method 2.1 ⇝ Example 8 (Continue)</vt:lpstr>
      <vt:lpstr>Method 2.1 ⇝ Example 8 (Continue)</vt:lpstr>
      <vt:lpstr>Introduction Measure of Association</vt:lpstr>
      <vt:lpstr>What is Inferential statistics?</vt:lpstr>
      <vt:lpstr>PowerPoint Presentation</vt:lpstr>
      <vt:lpstr>PowerPoint Presentation</vt:lpstr>
      <vt:lpstr>What is Inferential statistics?</vt:lpstr>
      <vt:lpstr>PowerPoint Presentation</vt:lpstr>
      <vt:lpstr>Correlation</vt:lpstr>
      <vt:lpstr>Introduction</vt:lpstr>
      <vt:lpstr>Introduction</vt:lpstr>
      <vt:lpstr>What is Correlation ?</vt:lpstr>
      <vt:lpstr>Coefficient of Correlation</vt:lpstr>
      <vt:lpstr>Coefficient of Correlation</vt:lpstr>
      <vt:lpstr>Types of Correlation</vt:lpstr>
      <vt:lpstr>Positive Correlation</vt:lpstr>
      <vt:lpstr>Positive Correlation</vt:lpstr>
      <vt:lpstr>Positive Correlation</vt:lpstr>
      <vt:lpstr>Negative Correlation</vt:lpstr>
      <vt:lpstr>Negative Correlation</vt:lpstr>
      <vt:lpstr>Negative Correlation</vt:lpstr>
      <vt:lpstr>Linear Correlation</vt:lpstr>
      <vt:lpstr>Linear Correlation</vt:lpstr>
      <vt:lpstr>Nonlinear Correlation</vt:lpstr>
      <vt:lpstr>PowerPoint Presentation</vt:lpstr>
      <vt:lpstr>Methods of Studying Correlation</vt:lpstr>
      <vt:lpstr>Method – 3 Covariance</vt:lpstr>
      <vt:lpstr>Covariance </vt:lpstr>
      <vt:lpstr>Method 3 ⇝ Example 1</vt:lpstr>
      <vt:lpstr>Method 3 ⇝ Example 1(Continue)</vt:lpstr>
      <vt:lpstr>Method 3 ⇝ Example 1(Continue)</vt:lpstr>
      <vt:lpstr>Method 3 ⇝ Example 2</vt:lpstr>
      <vt:lpstr>Method 3 ⇝ Example 3 </vt:lpstr>
      <vt:lpstr>Method 3 ⇝ Example 3(Continue)</vt:lpstr>
      <vt:lpstr>Method 3 ⇝ Example 3(Continue)</vt:lpstr>
      <vt:lpstr>Method – 4 Correlation Coefficient</vt:lpstr>
      <vt:lpstr>Karl Pearson’s Coefficient of Correlation</vt:lpstr>
      <vt:lpstr>Karl Pearson’s Coefficient of Correlation</vt:lpstr>
      <vt:lpstr>Procedure to find r from the given values of x &amp; y</vt:lpstr>
      <vt:lpstr>Procedure to find r from the given values of x &amp; y</vt:lpstr>
      <vt:lpstr>How to store given data in the calculator?</vt:lpstr>
      <vt:lpstr>How to store given data in the calculator?</vt:lpstr>
      <vt:lpstr>How to store given data in the calculator?</vt:lpstr>
      <vt:lpstr>How to find required values from the calculator?</vt:lpstr>
      <vt:lpstr>How to find required values from the calculator?</vt:lpstr>
      <vt:lpstr>Method 4 ⇝ Example 1</vt:lpstr>
      <vt:lpstr>Method 4 ⇝ Example 1(Continue)</vt:lpstr>
      <vt:lpstr>Method 4 ⇝ Example 1(Continue)</vt:lpstr>
      <vt:lpstr>Method 4 ⇝ Example 2</vt:lpstr>
      <vt:lpstr>Method 4 ⇝ Example 2(Continue)</vt:lpstr>
      <vt:lpstr>Method 4 ⇝ Example 2(Continue)</vt:lpstr>
      <vt:lpstr>Method 4 ⇝ Example 3</vt:lpstr>
      <vt:lpstr>Method 4 ⇝ Example 3(Continue)</vt:lpstr>
      <vt:lpstr>Method 4 ⇝ Example 3(Continue)</vt:lpstr>
      <vt:lpstr>Method 4 ⇝ Example 3(Continue)</vt:lpstr>
      <vt:lpstr>Method 4 ⇝ Example 4</vt:lpstr>
      <vt:lpstr>Method 4 ⇝ Example 4(Continue)</vt:lpstr>
      <vt:lpstr>Method 4 ⇝ Example 4(Continue)</vt:lpstr>
      <vt:lpstr>Method 4 ⇝ Example 4(Continue)</vt:lpstr>
      <vt:lpstr>Method – 5 Rank Correlation Coefficient</vt:lpstr>
      <vt:lpstr>What is Rank Correlation ?</vt:lpstr>
      <vt:lpstr>What is Rank Correlation ?</vt:lpstr>
      <vt:lpstr>Coefficient of Rank Correlation</vt:lpstr>
      <vt:lpstr>Spearman’s Coefficient of Rank Correlation</vt:lpstr>
      <vt:lpstr>Procedure to find ρ from the given values of x &amp; y</vt:lpstr>
      <vt:lpstr>Procedure to find ρ from the given values of x &amp; y</vt:lpstr>
      <vt:lpstr>Method 5 ⇝ Example 1</vt:lpstr>
      <vt:lpstr>Method 5 ⇝ Example 1(Continue)</vt:lpstr>
      <vt:lpstr>Method 5 ⇝ Example 1(Continue)</vt:lpstr>
      <vt:lpstr>Method 5 ⇝ Example 2</vt:lpstr>
      <vt:lpstr>Method 5 ⇝ Example 2(Continue)</vt:lpstr>
      <vt:lpstr>Method 5 ⇝ Example 2(Continue)</vt:lpstr>
      <vt:lpstr>Method 5 ⇝ Example 2(Continue)</vt:lpstr>
      <vt:lpstr>Method 5 ⇝ Example 2(Continue)</vt:lpstr>
      <vt:lpstr>Method 5 ⇝ Example 2(Continue)</vt:lpstr>
      <vt:lpstr>Method 5 ⇝ Example 2(Continue)</vt:lpstr>
      <vt:lpstr>Method 5 ⇝ Example 3</vt:lpstr>
      <vt:lpstr>Method 5 ⇝ Example 3(Continue)</vt:lpstr>
      <vt:lpstr>Method 5 ⇝ Example 3(Continue)</vt:lpstr>
      <vt:lpstr>Tied Rank / Repeated Rank</vt:lpstr>
      <vt:lpstr>Tied Rank / Repeated Rank</vt:lpstr>
      <vt:lpstr>Tied Rank / Repeated Rank</vt:lpstr>
      <vt:lpstr>Spearman’s Coefficient of Rank Correlation for Tied Rank</vt:lpstr>
      <vt:lpstr>Method 5 ⇝ Example 4</vt:lpstr>
      <vt:lpstr>Method 5 ⇝ Example 4(Continue)</vt:lpstr>
      <vt:lpstr>Method 5 ⇝ Example 4(Continue)</vt:lpstr>
      <vt:lpstr>Method 5 ⇝ Example 4(Continue)</vt:lpstr>
      <vt:lpstr>Method 5 ⇝ Example 4(Continue)</vt:lpstr>
      <vt:lpstr>Method 5 ⇝ Example 4(Continue)</vt:lpstr>
      <vt:lpstr>Method 5 ⇝ Example 4(Continue)</vt:lpstr>
      <vt:lpstr>Method 5 ⇝ Example 4(Continue)</vt:lpstr>
      <vt:lpstr>Method 5 ⇝ Example 5</vt:lpstr>
      <vt:lpstr>Method 5 ⇝ Example 5(Continue)</vt:lpstr>
      <vt:lpstr>Method 5 ⇝ Example 5(Continue)</vt:lpstr>
      <vt:lpstr>Method 5 ⇝ Example 5(Continue)</vt:lpstr>
      <vt:lpstr>Regression </vt:lpstr>
      <vt:lpstr>Regression </vt:lpstr>
      <vt:lpstr>Regression </vt:lpstr>
      <vt:lpstr>Types of Regression</vt:lpstr>
      <vt:lpstr>Types Regression </vt:lpstr>
      <vt:lpstr>Types Regression </vt:lpstr>
      <vt:lpstr>Methods of Studying Regression</vt:lpstr>
      <vt:lpstr>Method – 6 Linear Regression</vt:lpstr>
      <vt:lpstr>Linear Regression</vt:lpstr>
      <vt:lpstr>Types of Linear Regression</vt:lpstr>
      <vt:lpstr>Line of Regression</vt:lpstr>
      <vt:lpstr>Line of Regression of y on x</vt:lpstr>
      <vt:lpstr>Line of Regression of x on y</vt:lpstr>
      <vt:lpstr>Properties of Regression Coefficients</vt:lpstr>
      <vt:lpstr>Properties of Regression Coefficients</vt:lpstr>
      <vt:lpstr>Procedure to find line of regression from the given values of x &amp; y</vt:lpstr>
      <vt:lpstr>Method 6 ⇝ Example 1</vt:lpstr>
      <vt:lpstr>Method 6 ⇝ Example 1(Continue)</vt:lpstr>
      <vt:lpstr>Method 6 ⇝ Example 1(Continue)</vt:lpstr>
      <vt:lpstr>Method 6 ⇝ Example 1(Continue)</vt:lpstr>
      <vt:lpstr>Method 6 ⇝ Example 1(Continue)</vt:lpstr>
      <vt:lpstr>Method 6 ⇝ Example 1(Continue)</vt:lpstr>
      <vt:lpstr>Method 6 ⇝ Example 2</vt:lpstr>
      <vt:lpstr>Method 6 ⇝ Example 2(Continue)</vt:lpstr>
      <vt:lpstr>Method 6 ⇝ Example 2(Continue)</vt:lpstr>
      <vt:lpstr>Method 6 ⇝ Example 2(Continue)</vt:lpstr>
      <vt:lpstr>Other form of Regression Coefficient</vt:lpstr>
      <vt:lpstr>Other form of Regression Coefficient</vt:lpstr>
      <vt:lpstr>Method 6 ⇝ Example 3</vt:lpstr>
      <vt:lpstr>Method 6 ⇝ Example 3(Continue)</vt:lpstr>
      <vt:lpstr>Method 6 ⇝ Example 3(Continue)</vt:lpstr>
      <vt:lpstr>Method 6 ⇝ Example 3(Continue)</vt:lpstr>
      <vt:lpstr>Method 6 ⇝ Example 4</vt:lpstr>
      <vt:lpstr>Method 6 ⇝ Example 4(Continue)</vt:lpstr>
      <vt:lpstr>Method 6 ⇝ Example 4(Continue)</vt:lpstr>
      <vt:lpstr>Method 6 ⇝ Example 4(Continue)</vt:lpstr>
      <vt:lpstr>Method 6 ⇝ Example 4(Continue)</vt:lpstr>
      <vt:lpstr>Method 6 ⇝ Example 4(Continue)</vt:lpstr>
      <vt:lpstr>Method 6 ⇝ Example 4(Continue)</vt:lpstr>
      <vt:lpstr>Method 6 ⇝ Example 5</vt:lpstr>
      <vt:lpstr>Method 6 ⇝ Example 5(Continue)</vt:lpstr>
      <vt:lpstr>Method 6 ⇝ Example 5(Continue)</vt:lpstr>
      <vt:lpstr>Method 6 ⇝ Example 5(Continue)</vt:lpstr>
      <vt:lpstr>Method – 7  Curve Fitting</vt:lpstr>
      <vt:lpstr>Introduction</vt:lpstr>
      <vt:lpstr>Introduction</vt:lpstr>
      <vt:lpstr>Introduction</vt:lpstr>
      <vt:lpstr>Introduction</vt:lpstr>
      <vt:lpstr>Least Square Method</vt:lpstr>
      <vt:lpstr>Least Square Method</vt:lpstr>
      <vt:lpstr>Least Square Method</vt:lpstr>
      <vt:lpstr>Least Square Method</vt:lpstr>
      <vt:lpstr>Least Square Method</vt:lpstr>
      <vt:lpstr>Least Square Method</vt:lpstr>
      <vt:lpstr>Method – 7.1 Linear Curve Fitting</vt:lpstr>
      <vt:lpstr>Linear Curve Fitting</vt:lpstr>
      <vt:lpstr>Procedure to find best fitting straight line to the given data</vt:lpstr>
      <vt:lpstr>Method 7.1 ⇝ Example 1</vt:lpstr>
      <vt:lpstr>Method 7.1 ⇝ Example 1(Continue)</vt:lpstr>
      <vt:lpstr>Method 7.1 ⇝ Example 2</vt:lpstr>
      <vt:lpstr>Method 7.1 ⇝ Example 2(Continue)</vt:lpstr>
      <vt:lpstr>Method 7.1 ⇝ Example 3</vt:lpstr>
      <vt:lpstr>Method 7.1 ⇝ Example 3(Continue)</vt:lpstr>
      <vt:lpstr>Method 7.1 ⇝ Example 3(Continue)</vt:lpstr>
      <vt:lpstr>Method – 7.2 Quadratic Curve Fitting</vt:lpstr>
      <vt:lpstr>Linear Curve Fitting</vt:lpstr>
      <vt:lpstr>Linear Curve Fitting</vt:lpstr>
      <vt:lpstr>Procedure to find best fitting parabola to the given data</vt:lpstr>
      <vt:lpstr>How to store given data in the calculator?</vt:lpstr>
      <vt:lpstr>How to store given data in the calculator?</vt:lpstr>
      <vt:lpstr>How to find required values from the calculator?</vt:lpstr>
      <vt:lpstr>How to find required values from the calculator?</vt:lpstr>
      <vt:lpstr>Method 7.2 ⇝ Example 1</vt:lpstr>
      <vt:lpstr>Method 7.2 ⇝ Example 1(Continue)</vt:lpstr>
      <vt:lpstr>Method 7.2 ⇝ Example 1(Continue)</vt:lpstr>
      <vt:lpstr>Method 7.2 ⇝ Example 1(Continue)</vt:lpstr>
      <vt:lpstr>Method 7.2 ⇝ Example 2</vt:lpstr>
      <vt:lpstr>Method 7.2 ⇝ Example 2(Continue)</vt:lpstr>
      <vt:lpstr>Method 7.2 ⇝ Example 2(Continue)</vt:lpstr>
      <vt:lpstr>Method 7.2 ⇝ Example 3</vt:lpstr>
      <vt:lpstr>Method 7.2 ⇝ Example 3(Continue)</vt:lpstr>
      <vt:lpstr>Method 7.2 ⇝ Example 3(Continue)</vt:lpstr>
      <vt:lpstr>Method 7.2 ⇝ Example 3(Continue)</vt:lpstr>
      <vt:lpstr>Method – 8 Fitting of Trend by Moving Average Method</vt:lpstr>
      <vt:lpstr>Introduction</vt:lpstr>
      <vt:lpstr>Moving Averages of Odd Number of Years</vt:lpstr>
      <vt:lpstr>Moving Averages of Odd Number of Years</vt:lpstr>
      <vt:lpstr>Moving Averages of Even Number of Years</vt:lpstr>
      <vt:lpstr>Moving Averages of Odd Number of Years</vt:lpstr>
      <vt:lpstr>Method 8 ⇝ Example 1</vt:lpstr>
      <vt:lpstr>Moving Averages of Odd Number of Years</vt:lpstr>
      <vt:lpstr>Method 8 ⇝ Example 3</vt:lpstr>
      <vt:lpstr>Method 8 ⇝ Example 3</vt:lpstr>
      <vt:lpstr>Moving Averages of Odd Number of Years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Vasudev </cp:lastModifiedBy>
  <cp:revision>1979</cp:revision>
  <dcterms:created xsi:type="dcterms:W3CDTF">2020-05-01T05:09:15Z</dcterms:created>
  <dcterms:modified xsi:type="dcterms:W3CDTF">2025-02-14T04:37:04Z</dcterms:modified>
</cp:coreProperties>
</file>